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305" r:id="rId3"/>
    <p:sldId id="260" r:id="rId4"/>
    <p:sldId id="303" r:id="rId5"/>
    <p:sldId id="306" r:id="rId6"/>
    <p:sldId id="272" r:id="rId7"/>
    <p:sldId id="271" r:id="rId8"/>
    <p:sldId id="273" r:id="rId9"/>
    <p:sldId id="304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84" r:id="rId19"/>
    <p:sldId id="270" r:id="rId20"/>
    <p:sldId id="307" r:id="rId21"/>
    <p:sldId id="276" r:id="rId22"/>
    <p:sldId id="277" r:id="rId23"/>
    <p:sldId id="274" r:id="rId24"/>
    <p:sldId id="278" r:id="rId25"/>
    <p:sldId id="287" r:id="rId26"/>
    <p:sldId id="280" r:id="rId27"/>
    <p:sldId id="285" r:id="rId28"/>
    <p:sldId id="286" r:id="rId29"/>
    <p:sldId id="279" r:id="rId30"/>
    <p:sldId id="288" r:id="rId31"/>
    <p:sldId id="281" r:id="rId32"/>
    <p:sldId id="290" r:id="rId33"/>
    <p:sldId id="291" r:id="rId34"/>
    <p:sldId id="292" r:id="rId35"/>
    <p:sldId id="293" r:id="rId36"/>
    <p:sldId id="294" r:id="rId37"/>
    <p:sldId id="296" r:id="rId38"/>
    <p:sldId id="295" r:id="rId39"/>
    <p:sldId id="289" r:id="rId40"/>
    <p:sldId id="282" r:id="rId41"/>
    <p:sldId id="297" r:id="rId42"/>
    <p:sldId id="298" r:id="rId43"/>
    <p:sldId id="299" r:id="rId44"/>
    <p:sldId id="300" r:id="rId45"/>
    <p:sldId id="301" r:id="rId46"/>
    <p:sldId id="302" r:id="rId4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04"/>
    <p:restoredTop sz="96327"/>
  </p:normalViewPr>
  <p:slideViewPr>
    <p:cSldViewPr snapToObjects="1" showGuides="1">
      <p:cViewPr varScale="1">
        <p:scale>
          <a:sx n="102" d="100"/>
          <a:sy n="102" d="100"/>
        </p:scale>
        <p:origin x="208" y="90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F681-0F92-493A-953E-2F004225CC47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25B2-9247-4766-A9D2-CB4636FA3A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600908"/>
            <a:ext cx="8280400" cy="5416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10000"/>
              </a:lnSpc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8" name="四角形: 角を丸くする 6">
            <a:extLst>
              <a:ext uri="{FF2B5EF4-FFF2-40B4-BE49-F238E27FC236}">
                <a16:creationId xmlns:a16="http://schemas.microsoft.com/office/drawing/2014/main" id="{0B50CA0E-1D7B-80F3-1131-C71D87E287E4}"/>
              </a:ext>
            </a:extLst>
          </p:cNvPr>
          <p:cNvSpPr/>
          <p:nvPr userDrawn="1"/>
        </p:nvSpPr>
        <p:spPr>
          <a:xfrm>
            <a:off x="200472" y="3401281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2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EF8C7-CCB2-418F-A939-88C193A27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13440" y="6427047"/>
            <a:ext cx="819025" cy="318872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algn="ctr"/>
            <a:fld id="{7FC6D9AC-3D34-4973-9A6D-E571B4BAA1F9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B0669B-E646-42C5-866E-FC36508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8" y="295036"/>
            <a:ext cx="9361040" cy="492443"/>
          </a:xfrm>
          <a:prstGeom prst="rect">
            <a:avLst/>
          </a:prstGeom>
        </p:spPr>
        <p:txBody>
          <a:bodyPr/>
          <a:lstStyle>
            <a:lvl1pPr algn="ctr">
              <a:defRPr sz="3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四角形: 角を丸くする 6">
            <a:extLst>
              <a:ext uri="{FF2B5EF4-FFF2-40B4-BE49-F238E27FC236}">
                <a16:creationId xmlns:a16="http://schemas.microsoft.com/office/drawing/2014/main" id="{34FA3CDA-0CE4-D108-A41C-952260C59EEF}"/>
              </a:ext>
            </a:extLst>
          </p:cNvPr>
          <p:cNvSpPr/>
          <p:nvPr userDrawn="1"/>
        </p:nvSpPr>
        <p:spPr>
          <a:xfrm>
            <a:off x="200470" y="836712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D2B5C-477E-88DC-6AC7-7281A25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8" y="973807"/>
            <a:ext cx="9377504" cy="577211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583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12" userDrawn="1">
          <p15:clr>
            <a:srgbClr val="F26B43"/>
          </p15:clr>
        </p15:guide>
        <p15:guide id="6" pos="5728" userDrawn="1">
          <p15:clr>
            <a:srgbClr val="F26B43"/>
          </p15:clr>
        </p15:guide>
        <p15:guide id="8" pos="3301" userDrawn="1">
          <p15:clr>
            <a:srgbClr val="F26B43"/>
          </p15:clr>
        </p15:guide>
        <p15:guide id="9" pos="2939" userDrawn="1">
          <p15:clr>
            <a:srgbClr val="F26B43"/>
          </p15:clr>
        </p15:guide>
        <p15:guide id="10" pos="2145" userDrawn="1">
          <p15:clr>
            <a:srgbClr val="F26B43"/>
          </p15:clr>
        </p15:guide>
        <p15:guide id="11" pos="4095" userDrawn="1">
          <p15:clr>
            <a:srgbClr val="F26B43"/>
          </p15:clr>
        </p15:guide>
        <p15:guide id="12" orient="horz" pos="1185" userDrawn="1">
          <p15:clr>
            <a:srgbClr val="F26B43"/>
          </p15:clr>
        </p15:guide>
        <p15:guide id="13" orient="horz" pos="31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cond-mat.de/events/correl21/manuscripts/correl21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sics.utoronto.ca/~jht/pub/theses/Will2011.pdf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字幕 7">
            <a:extLst>
              <a:ext uri="{FF2B5EF4-FFF2-40B4-BE49-F238E27FC236}">
                <a16:creationId xmlns:a16="http://schemas.microsoft.com/office/drawing/2014/main" id="{D70EA8F4-F16C-C66B-C382-19C8BE26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</p:spPr>
        <p:txBody>
          <a:bodyPr/>
          <a:lstStyle/>
          <a:p>
            <a:r>
              <a:rPr lang="en-US" altLang="ja-JP" dirty="0"/>
              <a:t>Sophia University    </a:t>
            </a:r>
            <a:r>
              <a:rPr lang="en-US" altLang="ja-JP" dirty="0" err="1"/>
              <a:t>Ryui</a:t>
            </a:r>
            <a:r>
              <a:rPr lang="en-US" altLang="ja-JP" dirty="0"/>
              <a:t> Kaneko </a:t>
            </a:r>
            <a:r>
              <a:rPr lang="ja-JP" altLang="en-US"/>
              <a:t>（金子隆威）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619946AC-0F32-6C33-0773-9040923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20240913</a:t>
            </a:r>
            <a:br>
              <a:rPr lang="en-US" altLang="ja-JP" dirty="0"/>
            </a:br>
            <a:r>
              <a:rPr lang="en-US" altLang="ja-JP" dirty="0"/>
              <a:t>Condensed matter physics:</a:t>
            </a:r>
            <a:br>
              <a:rPr lang="en-US" altLang="ja-JP" dirty="0"/>
            </a:br>
            <a:r>
              <a:rPr lang="en-US" altLang="ja-JP" dirty="0"/>
              <a:t>from magnetism</a:t>
            </a:r>
            <a:br>
              <a:rPr lang="en-US" altLang="ja-JP" dirty="0"/>
            </a:br>
            <a:r>
              <a:rPr lang="en-US" altLang="ja-JP" dirty="0"/>
              <a:t>to quantum spin liquid I</a:t>
            </a:r>
            <a:endParaRPr lang="ja-JP" altLang="en-US"/>
          </a:p>
        </p:txBody>
      </p:sp>
      <p:sp>
        <p:nvSpPr>
          <p:cNvPr id="2" name="字幕 7">
            <a:extLst>
              <a:ext uri="{FF2B5EF4-FFF2-40B4-BE49-F238E27FC236}">
                <a16:creationId xmlns:a16="http://schemas.microsoft.com/office/drawing/2014/main" id="{4BAE8977-EEDB-1574-CB78-66C10AC0A989}"/>
              </a:ext>
            </a:extLst>
          </p:cNvPr>
          <p:cNvSpPr txBox="1">
            <a:spLocks/>
          </p:cNvSpPr>
          <p:nvPr/>
        </p:nvSpPr>
        <p:spPr>
          <a:xfrm>
            <a:off x="807419" y="4675440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95226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CED4D8FA-CF95-0C7A-30FA-9E62DE43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simplicity, consider 2 free electrons</a:t>
            </a:r>
            <a:endParaRPr kumimoji="1" lang="ja-JP" altLang="en-US"/>
          </a:p>
        </p:txBody>
      </p:sp>
      <p:pic>
        <p:nvPicPr>
          <p:cNvPr id="11" name="コンテンツ プレースホルダー 7">
            <a:extLst>
              <a:ext uri="{FF2B5EF4-FFF2-40B4-BE49-F238E27FC236}">
                <a16:creationId xmlns:a16="http://schemas.microsoft.com/office/drawing/2014/main" id="{EB5B0D02-3BA0-421D-5992-27065DA9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78" b="61977"/>
          <a:stretch/>
        </p:blipFill>
        <p:spPr>
          <a:xfrm>
            <a:off x="1172580" y="977188"/>
            <a:ext cx="7364344" cy="1597406"/>
          </a:xfrm>
          <a:prstGeom prst="rect">
            <a:avLst/>
          </a:prstGeom>
        </p:spPr>
      </p:pic>
      <p:pic>
        <p:nvPicPr>
          <p:cNvPr id="12" name="コンテンツ プレースホルダー 7">
            <a:extLst>
              <a:ext uri="{FF2B5EF4-FFF2-40B4-BE49-F238E27FC236}">
                <a16:creationId xmlns:a16="http://schemas.microsoft.com/office/drawing/2014/main" id="{42663A3C-BA7C-8705-3413-385245A3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219" b="43931"/>
          <a:stretch/>
        </p:blipFill>
        <p:spPr>
          <a:xfrm>
            <a:off x="704528" y="3286287"/>
            <a:ext cx="7361134" cy="720081"/>
          </a:xfrm>
          <a:prstGeom prst="rect">
            <a:avLst/>
          </a:prstGeom>
        </p:spPr>
      </p:pic>
      <p:pic>
        <p:nvPicPr>
          <p:cNvPr id="13" name="コンテンツ プレースホルダー 7">
            <a:extLst>
              <a:ext uri="{FF2B5EF4-FFF2-40B4-BE49-F238E27FC236}">
                <a16:creationId xmlns:a16="http://schemas.microsoft.com/office/drawing/2014/main" id="{F6BD3134-B54A-EF98-F4D1-C892C6A1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81" b="4015"/>
          <a:stretch/>
        </p:blipFill>
        <p:spPr>
          <a:xfrm>
            <a:off x="1280663" y="4718061"/>
            <a:ext cx="7361134" cy="158579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0E55B9C-9748-9728-011F-884D3CD124C6}"/>
              </a:ext>
            </a:extLst>
          </p:cNvPr>
          <p:cNvSpPr txBox="1"/>
          <p:nvPr/>
        </p:nvSpPr>
        <p:spPr>
          <a:xfrm>
            <a:off x="180793" y="2712480"/>
            <a:ext cx="9544409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Solve the eigenvalue problem and </a:t>
            </a:r>
            <a:r>
              <a:rPr kumimoji="1" lang="en" altLang="ja-JP" dirty="0" err="1">
                <a:solidFill>
                  <a:srgbClr val="FF0000"/>
                </a:solidFill>
              </a:rPr>
              <a:t>antisymmetrize</a:t>
            </a:r>
            <a:r>
              <a:rPr kumimoji="1" lang="en" altLang="ja-JP" dirty="0"/>
              <a:t> the wave function for fermion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215FAC-19AA-17C0-F0FF-3D4BD6219500}"/>
              </a:ext>
            </a:extLst>
          </p:cNvPr>
          <p:cNvSpPr txBox="1"/>
          <p:nvPr/>
        </p:nvSpPr>
        <p:spPr>
          <a:xfrm>
            <a:off x="283330" y="4314929"/>
            <a:ext cx="2313455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φ</a:t>
            </a:r>
            <a:r>
              <a:rPr kumimoji="1" lang="en-US" altLang="ja-JP" baseline="-25000" dirty="0"/>
              <a:t>α</a:t>
            </a:r>
            <a:r>
              <a:rPr kumimoji="1" lang="en-US" altLang="ja-JP" dirty="0"/>
              <a:t>(r) is defined as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38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Motivation: Simplify the notation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A248E3C5-97BB-024E-DE17-146043BCC3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2-site case is simple</a:t>
                </a:r>
              </a:p>
              <a:p>
                <a:r>
                  <a:rPr kumimoji="1" lang="en-US" altLang="ja-JP" dirty="0"/>
                  <a:t>For N&gt;2</a:t>
                </a:r>
                <a:r>
                  <a:rPr lang="en-US" altLang="ja-JP" dirty="0"/>
                  <a:t> sites, </a:t>
                </a:r>
                <a:r>
                  <a:rPr lang="en-US" altLang="ja-JP" dirty="0" err="1"/>
                  <a:t>Ψ</a:t>
                </a:r>
                <a:r>
                  <a:rPr lang="en-US" altLang="ja-JP" dirty="0"/>
                  <a:t> is Slater determinant</a:t>
                </a:r>
              </a:p>
              <a:p>
                <a:endParaRPr kumimoji="1" lang="en-US" altLang="ja-JP" dirty="0"/>
              </a:p>
              <a:p>
                <a:r>
                  <a:rPr lang="en-US" altLang="ja-JP" dirty="0"/>
                  <a:t>We would like to simplify the notation of the state</a:t>
                </a:r>
              </a:p>
              <a:p>
                <a:pPr lvl="1"/>
                <a:r>
                  <a:rPr kumimoji="1" lang="en-US" altLang="ja-JP" dirty="0"/>
                  <a:t>Omit 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coordinates</a:t>
                </a:r>
                <a:r>
                  <a:rPr kumimoji="1" lang="en-US" altLang="ja-JP" dirty="0"/>
                  <a:t> (r1, r2, …)</a:t>
                </a:r>
              </a:p>
              <a:p>
                <a:pPr lvl="1"/>
                <a:r>
                  <a:rPr lang="en-US" altLang="ja-JP" dirty="0"/>
                  <a:t>Omit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permutations</a:t>
                </a:r>
              </a:p>
              <a:p>
                <a:pPr marL="457200" lvl="1" indent="0">
                  <a:buNone/>
                </a:pPr>
                <a:r>
                  <a:rPr kumimoji="1" lang="en-US" altLang="ja-JP" dirty="0"/>
                  <a:t>  (</a:t>
                </a:r>
                <a:r>
                  <a:rPr lang="en-US" altLang="ja-JP" dirty="0" err="1"/>
                  <a:t>A</a:t>
                </a:r>
                <a:r>
                  <a:rPr kumimoji="1" lang="en-US" altLang="ja-JP" dirty="0" err="1"/>
                  <a:t>ntisymmetrization</a:t>
                </a:r>
                <a:r>
                  <a:rPr kumimoji="1" lang="en-US" altLang="ja-JP" dirty="0"/>
                  <a:t> for fermions)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r>
                  <a:rPr kumimoji="1" lang="en-US" altLang="ja-JP" dirty="0"/>
                  <a:t>Introduce</a:t>
                </a:r>
              </a:p>
              <a:p>
                <a:pPr lvl="1"/>
                <a:r>
                  <a:rPr lang="en-US" altLang="ja-JP" dirty="0"/>
                  <a:t>Dirac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ja-JP" i="1" baseline="-2500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kumimoji="1" lang="en-US" altLang="ja-JP" dirty="0"/>
              </a:p>
              <a:p>
                <a:pPr marL="457200" lvl="1" indent="0">
                  <a:buNone/>
                </a:pPr>
                <a:r>
                  <a:rPr lang="en-US" altLang="ja-JP" dirty="0"/>
                  <a:t>  (</a:t>
                </a:r>
                <a:r>
                  <a:rPr kumimoji="1" lang="en-US" altLang="ja-JP" dirty="0"/>
                  <a:t>number of electron 0 or 1 for orbital α)</a:t>
                </a:r>
              </a:p>
              <a:p>
                <a:pPr lvl="1"/>
                <a:r>
                  <a:rPr lang="en-US" altLang="ja-JP" dirty="0"/>
                  <a:t>Creation and annihilation operators for fermions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A248E3C5-97BB-024E-DE17-146043BCC3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1974" r="-1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15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Remove coordinate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C9BBA65-ACBB-C9D5-F02D-51039F640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 descr="テキスト, ホワイトボード&#10;&#10;自動的に生成された説明">
            <a:extLst>
              <a:ext uri="{FF2B5EF4-FFF2-40B4-BE49-F238E27FC236}">
                <a16:creationId xmlns:a16="http://schemas.microsoft.com/office/drawing/2014/main" id="{CEAE7AEC-0A94-0B70-E4F5-45C0635E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45" y="973138"/>
            <a:ext cx="759077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Permutation </a:t>
            </a:r>
            <a:r>
              <a:rPr kumimoji="1" lang="en-US" altLang="ja-JP" dirty="0">
                <a:sym typeface="Wingdings" pitchFamily="2" charset="2"/>
              </a:rPr>
              <a:t> Commutator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7AE2297-55CF-5C60-22E0-89B50D68A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E9104B8E-A3D6-EF23-FED9-BA6E9FAA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20" y="1129072"/>
            <a:ext cx="7772400" cy="55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15B5A6FC-E178-ECC9-937B-668824409A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C</a:t>
                </a:r>
                <a:r>
                  <a:rPr kumimoji="1" lang="en-US" altLang="ja-JP" dirty="0"/>
                  <a:t>onstruct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kumimoji="1" lang="en-US" altLang="ja-JP" dirty="0"/>
                  <a:t> from </a:t>
                </a:r>
                <a:r>
                  <a:rPr kumimoji="1" lang="en-US" altLang="ja-JP" i="1" dirty="0"/>
                  <a:t>H</a:t>
                </a:r>
                <a:endParaRPr kumimoji="1" lang="ja-JP" altLang="en-US" i="1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15B5A6FC-E178-ECC9-937B-668824409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5385" b="-5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D68B9D7-9229-8C29-51E1-ADA24A03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09F3F1BF-8727-C9A3-79E8-0972B21C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944724"/>
            <a:ext cx="9377363" cy="525034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560D94-940B-78A0-1F4C-135E0C693DE7}"/>
              </a:ext>
            </a:extLst>
          </p:cNvPr>
          <p:cNvSpPr txBox="1"/>
          <p:nvPr/>
        </p:nvSpPr>
        <p:spPr>
          <a:xfrm>
            <a:off x="3792480" y="5927948"/>
            <a:ext cx="2337499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rgbClr val="FF0000"/>
                </a:solidFill>
              </a:rPr>
              <a:t>But how?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Preparation: Introduce field operator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F94C86-515D-3B22-600C-9B21D513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9CBB8F1D-8840-D290-4A38-F07B5CAD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45" y="973138"/>
            <a:ext cx="759077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6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Second quantized Hamiltonian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7186115-C201-0428-041B-1193510F4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3EC27118-0EE8-CD72-8A4F-0E0FAC03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795705"/>
            <a:ext cx="9377363" cy="4127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C9DE3F-0F2E-05EF-A43B-B4C340CDD901}"/>
              </a:ext>
            </a:extLst>
          </p:cNvPr>
          <p:cNvSpPr txBox="1"/>
          <p:nvPr/>
        </p:nvSpPr>
        <p:spPr>
          <a:xfrm>
            <a:off x="1712640" y="4473116"/>
            <a:ext cx="5436604" cy="1152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53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Check by taking an example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62077F8-7840-83E0-8DB2-A5C17790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FD190999-2F00-E7E8-B406-46658890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12" y="973138"/>
            <a:ext cx="6757639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6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Second quantize 2-body interaction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A6FAAA-6B29-0D1C-2AEB-BEF608FE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4E9B4D71-201F-B7F3-407D-7BC8156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423296"/>
            <a:ext cx="9377363" cy="487183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CD83BB-9F4E-5E5B-8A21-D7B4B05303FA}"/>
              </a:ext>
            </a:extLst>
          </p:cNvPr>
          <p:cNvSpPr txBox="1"/>
          <p:nvPr/>
        </p:nvSpPr>
        <p:spPr>
          <a:xfrm>
            <a:off x="1784648" y="4041068"/>
            <a:ext cx="7848302" cy="19802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613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Hamiltonian in crystals</a:t>
            </a:r>
            <a:endParaRPr kumimoji="1" lang="ja-JP" altLang="en-US"/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E5B7978F-483F-068B-8417-D6715B64F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9312"/>
          <a:stretch/>
        </p:blipFill>
        <p:spPr>
          <a:xfrm>
            <a:off x="89907" y="944724"/>
            <a:ext cx="9726186" cy="496855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977B2FD-4249-98DC-2493-380EF380E282}"/>
              </a:ext>
            </a:extLst>
          </p:cNvPr>
          <p:cNvSpPr/>
          <p:nvPr/>
        </p:nvSpPr>
        <p:spPr>
          <a:xfrm>
            <a:off x="596516" y="5697252"/>
            <a:ext cx="31323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262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2B3DC1-823F-FBBC-1ECE-4234802EF6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F0F0627-A38D-C9DE-9FF7-DC97CF73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Self introduction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55875F-39AE-B294-C41B-3EB15D57E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Ryui</a:t>
            </a:r>
            <a:r>
              <a:rPr kumimoji="1" lang="en-US" altLang="ja-JP" dirty="0"/>
              <a:t> Kaneko</a:t>
            </a:r>
            <a:r>
              <a:rPr kumimoji="1" lang="ja-JP" altLang="en-US"/>
              <a:t>（金子</a:t>
            </a:r>
            <a:r>
              <a:rPr kumimoji="1" lang="en-US" altLang="ja-JP" dirty="0"/>
              <a:t> </a:t>
            </a:r>
            <a:r>
              <a:rPr kumimoji="1" lang="ja-JP" altLang="en-US"/>
              <a:t>隆威）</a:t>
            </a:r>
            <a:endParaRPr lang="en-US" altLang="ja-JP" dirty="0"/>
          </a:p>
          <a:p>
            <a:pPr lvl="1"/>
            <a:r>
              <a:rPr kumimoji="1" lang="en-US" altLang="ja-JP" dirty="0"/>
              <a:t>Born in Tokyo, raised in Saitama</a:t>
            </a:r>
          </a:p>
          <a:p>
            <a:r>
              <a:rPr lang="en-US" altLang="ja-JP" dirty="0"/>
              <a:t>Academic career</a:t>
            </a:r>
          </a:p>
          <a:p>
            <a:pPr lvl="1"/>
            <a:r>
              <a:rPr kumimoji="1" lang="en-US" altLang="ja-JP" dirty="0"/>
              <a:t>2009 Tokyo Institute of Technology [bachelor</a:t>
            </a:r>
            <a:r>
              <a:rPr lang="en-US" altLang="ja-JP" dirty="0"/>
              <a:t>]</a:t>
            </a:r>
            <a:endParaRPr kumimoji="1" lang="en-US" altLang="ja-JP" dirty="0"/>
          </a:p>
          <a:p>
            <a:pPr lvl="1"/>
            <a:r>
              <a:rPr lang="en-US" altLang="ja-JP" dirty="0"/>
              <a:t>2011 Tokyo University [master]</a:t>
            </a:r>
          </a:p>
          <a:p>
            <a:pPr lvl="1"/>
            <a:r>
              <a:rPr kumimoji="1" lang="en-US" altLang="ja-JP" dirty="0"/>
              <a:t>2014 </a:t>
            </a:r>
            <a:r>
              <a:rPr lang="en-US" altLang="ja-JP" dirty="0"/>
              <a:t>Tokyo University [doctor]</a:t>
            </a:r>
          </a:p>
          <a:p>
            <a:pPr lvl="1"/>
            <a:r>
              <a:rPr lang="en-US" altLang="ja-JP" dirty="0"/>
              <a:t>2014-2023</a:t>
            </a:r>
            <a:r>
              <a:rPr kumimoji="1" lang="en-US" altLang="ja-JP" dirty="0"/>
              <a:t> Goethe University (Germany), NIMS, ISSP, </a:t>
            </a:r>
            <a:r>
              <a:rPr kumimoji="1" lang="en-US" altLang="ja-JP" dirty="0" err="1"/>
              <a:t>Kindai</a:t>
            </a:r>
            <a:r>
              <a:rPr kumimoji="1" lang="en-US" altLang="ja-JP" dirty="0"/>
              <a:t> University </a:t>
            </a:r>
            <a:r>
              <a:rPr lang="en-US" altLang="ja-JP" dirty="0"/>
              <a:t>[</a:t>
            </a:r>
            <a:r>
              <a:rPr kumimoji="1" lang="en-US" altLang="ja-JP" dirty="0"/>
              <a:t>postdoc]</a:t>
            </a:r>
          </a:p>
          <a:p>
            <a:pPr lvl="1"/>
            <a:r>
              <a:rPr lang="en-US" altLang="ja-JP" dirty="0"/>
              <a:t>2023 </a:t>
            </a:r>
            <a:r>
              <a:rPr lang="en-US" altLang="ja-JP" dirty="0" err="1"/>
              <a:t>Waseda</a:t>
            </a:r>
            <a:r>
              <a:rPr lang="en-US" altLang="ja-JP" dirty="0"/>
              <a:t> University [associate professor]</a:t>
            </a:r>
          </a:p>
          <a:p>
            <a:pPr lvl="1"/>
            <a:r>
              <a:rPr kumimoji="1" lang="en-US" altLang="ja-JP" dirty="0"/>
              <a:t>2024 Sophia University</a:t>
            </a:r>
            <a:r>
              <a:rPr lang="en-US" altLang="ja-JP" dirty="0"/>
              <a:t> [associate professor]</a:t>
            </a:r>
            <a:endParaRPr kumimoji="1" lang="en-US" altLang="ja-JP" dirty="0"/>
          </a:p>
          <a:p>
            <a:r>
              <a:rPr lang="en-US" altLang="ja-JP" dirty="0"/>
              <a:t>Research interest</a:t>
            </a:r>
          </a:p>
          <a:p>
            <a:pPr lvl="1"/>
            <a:r>
              <a:rPr kumimoji="1" lang="en-US" altLang="ja-JP" dirty="0" err="1"/>
              <a:t>CondMat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StatMech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ComputationalPhys</a:t>
            </a:r>
            <a:r>
              <a:rPr kumimoji="1" lang="en-US" altLang="ja-JP" dirty="0"/>
              <a:t>, …</a:t>
            </a:r>
          </a:p>
          <a:p>
            <a:pPr lvl="1"/>
            <a:r>
              <a:rPr lang="en-US" altLang="ja-JP" sz="2000" dirty="0"/>
              <a:t>Magnetism, spin liquid, superconductivity, critical phenomena, tensor network, variational Monte Carlo, …</a:t>
            </a:r>
            <a:endParaRPr kumimoji="1" lang="ja-JP" altLang="en-US" sz="200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0E3117A-28AE-F9F3-B562-B666C030BAFF}"/>
              </a:ext>
            </a:extLst>
          </p:cNvPr>
          <p:cNvGrpSpPr/>
          <p:nvPr/>
        </p:nvGrpSpPr>
        <p:grpSpPr>
          <a:xfrm>
            <a:off x="6285148" y="973806"/>
            <a:ext cx="1230313" cy="1373187"/>
            <a:chOff x="5187950" y="7305676"/>
            <a:chExt cx="1230313" cy="1373187"/>
          </a:xfrm>
        </p:grpSpPr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B468AC5D-A455-C314-97BD-004025511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7305676"/>
              <a:ext cx="479425" cy="582613"/>
            </a:xfrm>
            <a:custGeom>
              <a:avLst/>
              <a:gdLst>
                <a:gd name="T0" fmla="*/ 58 w 128"/>
                <a:gd name="T1" fmla="*/ 153 h 155"/>
                <a:gd name="T2" fmla="*/ 66 w 128"/>
                <a:gd name="T3" fmla="*/ 147 h 155"/>
                <a:gd name="T4" fmla="*/ 68 w 128"/>
                <a:gd name="T5" fmla="*/ 141 h 155"/>
                <a:gd name="T6" fmla="*/ 72 w 128"/>
                <a:gd name="T7" fmla="*/ 137 h 155"/>
                <a:gd name="T8" fmla="*/ 80 w 128"/>
                <a:gd name="T9" fmla="*/ 135 h 155"/>
                <a:gd name="T10" fmla="*/ 79 w 128"/>
                <a:gd name="T11" fmla="*/ 132 h 155"/>
                <a:gd name="T12" fmla="*/ 85 w 128"/>
                <a:gd name="T13" fmla="*/ 130 h 155"/>
                <a:gd name="T14" fmla="*/ 94 w 128"/>
                <a:gd name="T15" fmla="*/ 126 h 155"/>
                <a:gd name="T16" fmla="*/ 98 w 128"/>
                <a:gd name="T17" fmla="*/ 125 h 155"/>
                <a:gd name="T18" fmla="*/ 102 w 128"/>
                <a:gd name="T19" fmla="*/ 123 h 155"/>
                <a:gd name="T20" fmla="*/ 106 w 128"/>
                <a:gd name="T21" fmla="*/ 121 h 155"/>
                <a:gd name="T22" fmla="*/ 111 w 128"/>
                <a:gd name="T23" fmla="*/ 123 h 155"/>
                <a:gd name="T24" fmla="*/ 116 w 128"/>
                <a:gd name="T25" fmla="*/ 118 h 155"/>
                <a:gd name="T26" fmla="*/ 118 w 128"/>
                <a:gd name="T27" fmla="*/ 109 h 155"/>
                <a:gd name="T28" fmla="*/ 123 w 128"/>
                <a:gd name="T29" fmla="*/ 104 h 155"/>
                <a:gd name="T30" fmla="*/ 122 w 128"/>
                <a:gd name="T31" fmla="*/ 96 h 155"/>
                <a:gd name="T32" fmla="*/ 121 w 128"/>
                <a:gd name="T33" fmla="*/ 89 h 155"/>
                <a:gd name="T34" fmla="*/ 119 w 128"/>
                <a:gd name="T35" fmla="*/ 76 h 155"/>
                <a:gd name="T36" fmla="*/ 126 w 128"/>
                <a:gd name="T37" fmla="*/ 71 h 155"/>
                <a:gd name="T38" fmla="*/ 122 w 128"/>
                <a:gd name="T39" fmla="*/ 62 h 155"/>
                <a:gd name="T40" fmla="*/ 124 w 128"/>
                <a:gd name="T41" fmla="*/ 51 h 155"/>
                <a:gd name="T42" fmla="*/ 122 w 128"/>
                <a:gd name="T43" fmla="*/ 46 h 155"/>
                <a:gd name="T44" fmla="*/ 122 w 128"/>
                <a:gd name="T45" fmla="*/ 40 h 155"/>
                <a:gd name="T46" fmla="*/ 123 w 128"/>
                <a:gd name="T47" fmla="*/ 35 h 155"/>
                <a:gd name="T48" fmla="*/ 122 w 128"/>
                <a:gd name="T49" fmla="*/ 32 h 155"/>
                <a:gd name="T50" fmla="*/ 120 w 128"/>
                <a:gd name="T51" fmla="*/ 22 h 155"/>
                <a:gd name="T52" fmla="*/ 116 w 128"/>
                <a:gd name="T53" fmla="*/ 18 h 155"/>
                <a:gd name="T54" fmla="*/ 112 w 128"/>
                <a:gd name="T55" fmla="*/ 13 h 155"/>
                <a:gd name="T56" fmla="*/ 92 w 128"/>
                <a:gd name="T57" fmla="*/ 2 h 155"/>
                <a:gd name="T58" fmla="*/ 80 w 128"/>
                <a:gd name="T59" fmla="*/ 0 h 155"/>
                <a:gd name="T60" fmla="*/ 68 w 128"/>
                <a:gd name="T61" fmla="*/ 3 h 155"/>
                <a:gd name="T62" fmla="*/ 63 w 128"/>
                <a:gd name="T63" fmla="*/ 12 h 155"/>
                <a:gd name="T64" fmla="*/ 49 w 128"/>
                <a:gd name="T65" fmla="*/ 16 h 155"/>
                <a:gd name="T66" fmla="*/ 44 w 128"/>
                <a:gd name="T67" fmla="*/ 20 h 155"/>
                <a:gd name="T68" fmla="*/ 39 w 128"/>
                <a:gd name="T69" fmla="*/ 22 h 155"/>
                <a:gd name="T70" fmla="*/ 20 w 128"/>
                <a:gd name="T71" fmla="*/ 31 h 155"/>
                <a:gd name="T72" fmla="*/ 15 w 128"/>
                <a:gd name="T73" fmla="*/ 33 h 155"/>
                <a:gd name="T74" fmla="*/ 14 w 128"/>
                <a:gd name="T75" fmla="*/ 37 h 155"/>
                <a:gd name="T76" fmla="*/ 10 w 128"/>
                <a:gd name="T77" fmla="*/ 40 h 155"/>
                <a:gd name="T78" fmla="*/ 8 w 128"/>
                <a:gd name="T79" fmla="*/ 43 h 155"/>
                <a:gd name="T80" fmla="*/ 5 w 128"/>
                <a:gd name="T81" fmla="*/ 51 h 155"/>
                <a:gd name="T82" fmla="*/ 7 w 128"/>
                <a:gd name="T83" fmla="*/ 59 h 155"/>
                <a:gd name="T84" fmla="*/ 4 w 128"/>
                <a:gd name="T85" fmla="*/ 63 h 155"/>
                <a:gd name="T86" fmla="*/ 5 w 128"/>
                <a:gd name="T87" fmla="*/ 68 h 155"/>
                <a:gd name="T88" fmla="*/ 1 w 128"/>
                <a:gd name="T89" fmla="*/ 76 h 155"/>
                <a:gd name="T90" fmla="*/ 1 w 128"/>
                <a:gd name="T91" fmla="*/ 86 h 155"/>
                <a:gd name="T92" fmla="*/ 20 w 128"/>
                <a:gd name="T93" fmla="*/ 92 h 155"/>
                <a:gd name="T94" fmla="*/ 16 w 128"/>
                <a:gd name="T95" fmla="*/ 100 h 155"/>
                <a:gd name="T96" fmla="*/ 13 w 128"/>
                <a:gd name="T97" fmla="*/ 110 h 155"/>
                <a:gd name="T98" fmla="*/ 9 w 128"/>
                <a:gd name="T99" fmla="*/ 121 h 155"/>
                <a:gd name="T100" fmla="*/ 8 w 128"/>
                <a:gd name="T101" fmla="*/ 120 h 155"/>
                <a:gd name="T102" fmla="*/ 5 w 128"/>
                <a:gd name="T103" fmla="*/ 128 h 155"/>
                <a:gd name="T104" fmla="*/ 12 w 128"/>
                <a:gd name="T105" fmla="*/ 134 h 155"/>
                <a:gd name="T106" fmla="*/ 16 w 128"/>
                <a:gd name="T107" fmla="*/ 143 h 155"/>
                <a:gd name="T108" fmla="*/ 25 w 128"/>
                <a:gd name="T109" fmla="*/ 144 h 155"/>
                <a:gd name="T110" fmla="*/ 25 w 128"/>
                <a:gd name="T111" fmla="*/ 142 h 155"/>
                <a:gd name="T112" fmla="*/ 37 w 128"/>
                <a:gd name="T113" fmla="*/ 145 h 155"/>
                <a:gd name="T114" fmla="*/ 46 w 128"/>
                <a:gd name="T115" fmla="*/ 154 h 155"/>
                <a:gd name="T116" fmla="*/ 46 w 128"/>
                <a:gd name="T117" fmla="*/ 155 h 155"/>
                <a:gd name="T118" fmla="*/ 48 w 128"/>
                <a:gd name="T119" fmla="*/ 154 h 155"/>
                <a:gd name="T120" fmla="*/ 58 w 128"/>
                <a:gd name="T121" fmla="*/ 1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155">
                  <a:moveTo>
                    <a:pt x="58" y="153"/>
                  </a:moveTo>
                  <a:cubicBezTo>
                    <a:pt x="63" y="152"/>
                    <a:pt x="64" y="152"/>
                    <a:pt x="66" y="147"/>
                  </a:cubicBezTo>
                  <a:cubicBezTo>
                    <a:pt x="67" y="145"/>
                    <a:pt x="67" y="143"/>
                    <a:pt x="68" y="141"/>
                  </a:cubicBezTo>
                  <a:cubicBezTo>
                    <a:pt x="68" y="138"/>
                    <a:pt x="69" y="138"/>
                    <a:pt x="72" y="137"/>
                  </a:cubicBezTo>
                  <a:cubicBezTo>
                    <a:pt x="75" y="137"/>
                    <a:pt x="79" y="140"/>
                    <a:pt x="80" y="135"/>
                  </a:cubicBezTo>
                  <a:cubicBezTo>
                    <a:pt x="80" y="134"/>
                    <a:pt x="78" y="133"/>
                    <a:pt x="79" y="132"/>
                  </a:cubicBezTo>
                  <a:cubicBezTo>
                    <a:pt x="80" y="130"/>
                    <a:pt x="84" y="131"/>
                    <a:pt x="85" y="130"/>
                  </a:cubicBezTo>
                  <a:cubicBezTo>
                    <a:pt x="89" y="129"/>
                    <a:pt x="90" y="126"/>
                    <a:pt x="94" y="126"/>
                  </a:cubicBezTo>
                  <a:cubicBezTo>
                    <a:pt x="96" y="125"/>
                    <a:pt x="97" y="126"/>
                    <a:pt x="98" y="125"/>
                  </a:cubicBezTo>
                  <a:cubicBezTo>
                    <a:pt x="100" y="125"/>
                    <a:pt x="101" y="123"/>
                    <a:pt x="102" y="123"/>
                  </a:cubicBezTo>
                  <a:cubicBezTo>
                    <a:pt x="104" y="122"/>
                    <a:pt x="105" y="121"/>
                    <a:pt x="106" y="121"/>
                  </a:cubicBezTo>
                  <a:cubicBezTo>
                    <a:pt x="109" y="121"/>
                    <a:pt x="109" y="122"/>
                    <a:pt x="111" y="123"/>
                  </a:cubicBezTo>
                  <a:cubicBezTo>
                    <a:pt x="115" y="124"/>
                    <a:pt x="115" y="121"/>
                    <a:pt x="116" y="118"/>
                  </a:cubicBezTo>
                  <a:cubicBezTo>
                    <a:pt x="116" y="115"/>
                    <a:pt x="117" y="112"/>
                    <a:pt x="118" y="109"/>
                  </a:cubicBezTo>
                  <a:cubicBezTo>
                    <a:pt x="120" y="107"/>
                    <a:pt x="122" y="106"/>
                    <a:pt x="123" y="104"/>
                  </a:cubicBezTo>
                  <a:cubicBezTo>
                    <a:pt x="123" y="102"/>
                    <a:pt x="123" y="98"/>
                    <a:pt x="122" y="96"/>
                  </a:cubicBezTo>
                  <a:cubicBezTo>
                    <a:pt x="122" y="94"/>
                    <a:pt x="121" y="92"/>
                    <a:pt x="121" y="89"/>
                  </a:cubicBezTo>
                  <a:cubicBezTo>
                    <a:pt x="120" y="85"/>
                    <a:pt x="118" y="80"/>
                    <a:pt x="119" y="76"/>
                  </a:cubicBezTo>
                  <a:cubicBezTo>
                    <a:pt x="120" y="72"/>
                    <a:pt x="125" y="74"/>
                    <a:pt x="126" y="71"/>
                  </a:cubicBezTo>
                  <a:cubicBezTo>
                    <a:pt x="128" y="66"/>
                    <a:pt x="122" y="67"/>
                    <a:pt x="122" y="62"/>
                  </a:cubicBezTo>
                  <a:cubicBezTo>
                    <a:pt x="123" y="58"/>
                    <a:pt x="125" y="55"/>
                    <a:pt x="124" y="51"/>
                  </a:cubicBezTo>
                  <a:cubicBezTo>
                    <a:pt x="124" y="49"/>
                    <a:pt x="122" y="48"/>
                    <a:pt x="122" y="46"/>
                  </a:cubicBezTo>
                  <a:cubicBezTo>
                    <a:pt x="122" y="44"/>
                    <a:pt x="122" y="42"/>
                    <a:pt x="122" y="40"/>
                  </a:cubicBezTo>
                  <a:cubicBezTo>
                    <a:pt x="122" y="39"/>
                    <a:pt x="123" y="37"/>
                    <a:pt x="123" y="35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21" y="29"/>
                    <a:pt x="123" y="25"/>
                    <a:pt x="120" y="22"/>
                  </a:cubicBezTo>
                  <a:cubicBezTo>
                    <a:pt x="119" y="21"/>
                    <a:pt x="117" y="19"/>
                    <a:pt x="116" y="18"/>
                  </a:cubicBezTo>
                  <a:cubicBezTo>
                    <a:pt x="114" y="16"/>
                    <a:pt x="113" y="15"/>
                    <a:pt x="112" y="13"/>
                  </a:cubicBezTo>
                  <a:cubicBezTo>
                    <a:pt x="107" y="6"/>
                    <a:pt x="100" y="5"/>
                    <a:pt x="92" y="2"/>
                  </a:cubicBezTo>
                  <a:cubicBezTo>
                    <a:pt x="88" y="0"/>
                    <a:pt x="84" y="0"/>
                    <a:pt x="80" y="0"/>
                  </a:cubicBezTo>
                  <a:cubicBezTo>
                    <a:pt x="76" y="1"/>
                    <a:pt x="71" y="1"/>
                    <a:pt x="68" y="3"/>
                  </a:cubicBezTo>
                  <a:cubicBezTo>
                    <a:pt x="64" y="6"/>
                    <a:pt x="66" y="9"/>
                    <a:pt x="63" y="12"/>
                  </a:cubicBezTo>
                  <a:cubicBezTo>
                    <a:pt x="59" y="15"/>
                    <a:pt x="54" y="14"/>
                    <a:pt x="49" y="16"/>
                  </a:cubicBezTo>
                  <a:cubicBezTo>
                    <a:pt x="48" y="17"/>
                    <a:pt x="46" y="19"/>
                    <a:pt x="44" y="20"/>
                  </a:cubicBezTo>
                  <a:cubicBezTo>
                    <a:pt x="42" y="20"/>
                    <a:pt x="40" y="21"/>
                    <a:pt x="39" y="22"/>
                  </a:cubicBezTo>
                  <a:cubicBezTo>
                    <a:pt x="32" y="26"/>
                    <a:pt x="27" y="28"/>
                    <a:pt x="20" y="31"/>
                  </a:cubicBezTo>
                  <a:cubicBezTo>
                    <a:pt x="18" y="32"/>
                    <a:pt x="16" y="32"/>
                    <a:pt x="15" y="33"/>
                  </a:cubicBezTo>
                  <a:cubicBezTo>
                    <a:pt x="14" y="34"/>
                    <a:pt x="14" y="36"/>
                    <a:pt x="14" y="37"/>
                  </a:cubicBezTo>
                  <a:cubicBezTo>
                    <a:pt x="13" y="39"/>
                    <a:pt x="11" y="40"/>
                    <a:pt x="10" y="40"/>
                  </a:cubicBezTo>
                  <a:cubicBezTo>
                    <a:pt x="10" y="41"/>
                    <a:pt x="9" y="41"/>
                    <a:pt x="8" y="43"/>
                  </a:cubicBezTo>
                  <a:cubicBezTo>
                    <a:pt x="5" y="45"/>
                    <a:pt x="2" y="48"/>
                    <a:pt x="5" y="51"/>
                  </a:cubicBezTo>
                  <a:cubicBezTo>
                    <a:pt x="8" y="54"/>
                    <a:pt x="11" y="55"/>
                    <a:pt x="7" y="59"/>
                  </a:cubicBezTo>
                  <a:cubicBezTo>
                    <a:pt x="6" y="61"/>
                    <a:pt x="4" y="61"/>
                    <a:pt x="4" y="63"/>
                  </a:cubicBezTo>
                  <a:cubicBezTo>
                    <a:pt x="4" y="65"/>
                    <a:pt x="5" y="67"/>
                    <a:pt x="5" y="68"/>
                  </a:cubicBezTo>
                  <a:cubicBezTo>
                    <a:pt x="7" y="74"/>
                    <a:pt x="3" y="72"/>
                    <a:pt x="1" y="76"/>
                  </a:cubicBezTo>
                  <a:cubicBezTo>
                    <a:pt x="1" y="78"/>
                    <a:pt x="0" y="84"/>
                    <a:pt x="1" y="86"/>
                  </a:cubicBezTo>
                  <a:cubicBezTo>
                    <a:pt x="3" y="92"/>
                    <a:pt x="15" y="90"/>
                    <a:pt x="20" y="92"/>
                  </a:cubicBezTo>
                  <a:cubicBezTo>
                    <a:pt x="21" y="97"/>
                    <a:pt x="16" y="96"/>
                    <a:pt x="16" y="100"/>
                  </a:cubicBezTo>
                  <a:cubicBezTo>
                    <a:pt x="13" y="102"/>
                    <a:pt x="14" y="107"/>
                    <a:pt x="13" y="110"/>
                  </a:cubicBezTo>
                  <a:cubicBezTo>
                    <a:pt x="13" y="113"/>
                    <a:pt x="10" y="118"/>
                    <a:pt x="9" y="121"/>
                  </a:cubicBezTo>
                  <a:cubicBezTo>
                    <a:pt x="9" y="121"/>
                    <a:pt x="8" y="121"/>
                    <a:pt x="8" y="120"/>
                  </a:cubicBezTo>
                  <a:cubicBezTo>
                    <a:pt x="7" y="122"/>
                    <a:pt x="4" y="125"/>
                    <a:pt x="5" y="128"/>
                  </a:cubicBezTo>
                  <a:cubicBezTo>
                    <a:pt x="6" y="130"/>
                    <a:pt x="10" y="131"/>
                    <a:pt x="12" y="134"/>
                  </a:cubicBezTo>
                  <a:cubicBezTo>
                    <a:pt x="13" y="137"/>
                    <a:pt x="14" y="140"/>
                    <a:pt x="16" y="143"/>
                  </a:cubicBezTo>
                  <a:cubicBezTo>
                    <a:pt x="19" y="145"/>
                    <a:pt x="22" y="144"/>
                    <a:pt x="25" y="144"/>
                  </a:cubicBezTo>
                  <a:cubicBezTo>
                    <a:pt x="25" y="144"/>
                    <a:pt x="25" y="143"/>
                    <a:pt x="25" y="142"/>
                  </a:cubicBezTo>
                  <a:cubicBezTo>
                    <a:pt x="29" y="144"/>
                    <a:pt x="34" y="144"/>
                    <a:pt x="37" y="145"/>
                  </a:cubicBezTo>
                  <a:cubicBezTo>
                    <a:pt x="42" y="146"/>
                    <a:pt x="44" y="150"/>
                    <a:pt x="46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7" y="155"/>
                    <a:pt x="48" y="155"/>
                    <a:pt x="48" y="154"/>
                  </a:cubicBezTo>
                  <a:cubicBezTo>
                    <a:pt x="52" y="154"/>
                    <a:pt x="54" y="153"/>
                    <a:pt x="58" y="153"/>
                  </a:cubicBezTo>
                  <a:close/>
                </a:path>
              </a:pathLst>
            </a:custGeom>
            <a:noFill/>
            <a:ln w="7938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07545CF6-7542-965E-EEFC-0F9C2D512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950" y="7366001"/>
              <a:ext cx="633413" cy="657225"/>
            </a:xfrm>
            <a:custGeom>
              <a:avLst/>
              <a:gdLst>
                <a:gd name="T0" fmla="*/ 148 w 169"/>
                <a:gd name="T1" fmla="*/ 126 h 175"/>
                <a:gd name="T2" fmla="*/ 139 w 169"/>
                <a:gd name="T3" fmla="*/ 127 h 175"/>
                <a:gd name="T4" fmla="*/ 128 w 169"/>
                <a:gd name="T5" fmla="*/ 112 h 175"/>
                <a:gd name="T6" fmla="*/ 132 w 169"/>
                <a:gd name="T7" fmla="*/ 105 h 175"/>
                <a:gd name="T8" fmla="*/ 139 w 169"/>
                <a:gd name="T9" fmla="*/ 84 h 175"/>
                <a:gd name="T10" fmla="*/ 124 w 169"/>
                <a:gd name="T11" fmla="*/ 70 h 175"/>
                <a:gd name="T12" fmla="*/ 128 w 169"/>
                <a:gd name="T13" fmla="*/ 52 h 175"/>
                <a:gd name="T14" fmla="*/ 130 w 169"/>
                <a:gd name="T15" fmla="*/ 43 h 175"/>
                <a:gd name="T16" fmla="*/ 131 w 169"/>
                <a:gd name="T17" fmla="*/ 27 h 175"/>
                <a:gd name="T18" fmla="*/ 121 w 169"/>
                <a:gd name="T19" fmla="*/ 20 h 175"/>
                <a:gd name="T20" fmla="*/ 106 w 169"/>
                <a:gd name="T21" fmla="*/ 12 h 175"/>
                <a:gd name="T22" fmla="*/ 88 w 169"/>
                <a:gd name="T23" fmla="*/ 10 h 175"/>
                <a:gd name="T24" fmla="*/ 78 w 169"/>
                <a:gd name="T25" fmla="*/ 22 h 175"/>
                <a:gd name="T26" fmla="*/ 67 w 169"/>
                <a:gd name="T27" fmla="*/ 39 h 175"/>
                <a:gd name="T28" fmla="*/ 52 w 169"/>
                <a:gd name="T29" fmla="*/ 50 h 175"/>
                <a:gd name="T30" fmla="*/ 43 w 169"/>
                <a:gd name="T31" fmla="*/ 52 h 175"/>
                <a:gd name="T32" fmla="*/ 30 w 169"/>
                <a:gd name="T33" fmla="*/ 55 h 175"/>
                <a:gd name="T34" fmla="*/ 17 w 169"/>
                <a:gd name="T35" fmla="*/ 60 h 175"/>
                <a:gd name="T36" fmla="*/ 10 w 169"/>
                <a:gd name="T37" fmla="*/ 70 h 175"/>
                <a:gd name="T38" fmla="*/ 4 w 169"/>
                <a:gd name="T39" fmla="*/ 79 h 175"/>
                <a:gd name="T40" fmla="*/ 3 w 169"/>
                <a:gd name="T41" fmla="*/ 89 h 175"/>
                <a:gd name="T42" fmla="*/ 9 w 169"/>
                <a:gd name="T43" fmla="*/ 105 h 175"/>
                <a:gd name="T44" fmla="*/ 16 w 169"/>
                <a:gd name="T45" fmla="*/ 106 h 175"/>
                <a:gd name="T46" fmla="*/ 23 w 169"/>
                <a:gd name="T47" fmla="*/ 105 h 175"/>
                <a:gd name="T48" fmla="*/ 34 w 169"/>
                <a:gd name="T49" fmla="*/ 108 h 175"/>
                <a:gd name="T50" fmla="*/ 34 w 169"/>
                <a:gd name="T51" fmla="*/ 124 h 175"/>
                <a:gd name="T52" fmla="*/ 28 w 169"/>
                <a:gd name="T53" fmla="*/ 128 h 175"/>
                <a:gd name="T54" fmla="*/ 32 w 169"/>
                <a:gd name="T55" fmla="*/ 143 h 175"/>
                <a:gd name="T56" fmla="*/ 26 w 169"/>
                <a:gd name="T57" fmla="*/ 148 h 175"/>
                <a:gd name="T58" fmla="*/ 33 w 169"/>
                <a:gd name="T59" fmla="*/ 155 h 175"/>
                <a:gd name="T60" fmla="*/ 34 w 169"/>
                <a:gd name="T61" fmla="*/ 169 h 175"/>
                <a:gd name="T62" fmla="*/ 41 w 169"/>
                <a:gd name="T63" fmla="*/ 175 h 175"/>
                <a:gd name="T64" fmla="*/ 46 w 169"/>
                <a:gd name="T65" fmla="*/ 169 h 175"/>
                <a:gd name="T66" fmla="*/ 59 w 169"/>
                <a:gd name="T67" fmla="*/ 165 h 175"/>
                <a:gd name="T68" fmla="*/ 73 w 169"/>
                <a:gd name="T69" fmla="*/ 156 h 175"/>
                <a:gd name="T70" fmla="*/ 84 w 169"/>
                <a:gd name="T71" fmla="*/ 150 h 175"/>
                <a:gd name="T72" fmla="*/ 96 w 169"/>
                <a:gd name="T73" fmla="*/ 130 h 175"/>
                <a:gd name="T74" fmla="*/ 107 w 169"/>
                <a:gd name="T75" fmla="*/ 130 h 175"/>
                <a:gd name="T76" fmla="*/ 124 w 169"/>
                <a:gd name="T77" fmla="*/ 133 h 175"/>
                <a:gd name="T78" fmla="*/ 133 w 169"/>
                <a:gd name="T79" fmla="*/ 135 h 175"/>
                <a:gd name="T80" fmla="*/ 149 w 169"/>
                <a:gd name="T81" fmla="*/ 142 h 175"/>
                <a:gd name="T82" fmla="*/ 169 w 169"/>
                <a:gd name="T83" fmla="*/ 139 h 175"/>
                <a:gd name="T84" fmla="*/ 160 w 169"/>
                <a:gd name="T85" fmla="*/ 129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175">
                  <a:moveTo>
                    <a:pt x="160" y="129"/>
                  </a:moveTo>
                  <a:cubicBezTo>
                    <a:pt x="157" y="128"/>
                    <a:pt x="152" y="128"/>
                    <a:pt x="148" y="126"/>
                  </a:cubicBezTo>
                  <a:cubicBezTo>
                    <a:pt x="148" y="127"/>
                    <a:pt x="148" y="128"/>
                    <a:pt x="148" y="128"/>
                  </a:cubicBezTo>
                  <a:cubicBezTo>
                    <a:pt x="145" y="128"/>
                    <a:pt x="142" y="129"/>
                    <a:pt x="139" y="127"/>
                  </a:cubicBezTo>
                  <a:cubicBezTo>
                    <a:pt x="137" y="124"/>
                    <a:pt x="136" y="121"/>
                    <a:pt x="135" y="118"/>
                  </a:cubicBezTo>
                  <a:cubicBezTo>
                    <a:pt x="133" y="115"/>
                    <a:pt x="129" y="114"/>
                    <a:pt x="128" y="112"/>
                  </a:cubicBezTo>
                  <a:cubicBezTo>
                    <a:pt x="127" y="109"/>
                    <a:pt x="130" y="106"/>
                    <a:pt x="131" y="104"/>
                  </a:cubicBezTo>
                  <a:cubicBezTo>
                    <a:pt x="131" y="105"/>
                    <a:pt x="132" y="105"/>
                    <a:pt x="132" y="105"/>
                  </a:cubicBezTo>
                  <a:cubicBezTo>
                    <a:pt x="133" y="102"/>
                    <a:pt x="136" y="97"/>
                    <a:pt x="136" y="94"/>
                  </a:cubicBezTo>
                  <a:cubicBezTo>
                    <a:pt x="137" y="91"/>
                    <a:pt x="136" y="86"/>
                    <a:pt x="139" y="84"/>
                  </a:cubicBezTo>
                  <a:cubicBezTo>
                    <a:pt x="139" y="80"/>
                    <a:pt x="144" y="81"/>
                    <a:pt x="143" y="76"/>
                  </a:cubicBezTo>
                  <a:cubicBezTo>
                    <a:pt x="138" y="74"/>
                    <a:pt x="126" y="76"/>
                    <a:pt x="124" y="70"/>
                  </a:cubicBezTo>
                  <a:cubicBezTo>
                    <a:pt x="123" y="68"/>
                    <a:pt x="124" y="62"/>
                    <a:pt x="124" y="60"/>
                  </a:cubicBezTo>
                  <a:cubicBezTo>
                    <a:pt x="126" y="56"/>
                    <a:pt x="130" y="58"/>
                    <a:pt x="128" y="52"/>
                  </a:cubicBezTo>
                  <a:cubicBezTo>
                    <a:pt x="128" y="51"/>
                    <a:pt x="127" y="49"/>
                    <a:pt x="127" y="47"/>
                  </a:cubicBezTo>
                  <a:cubicBezTo>
                    <a:pt x="127" y="45"/>
                    <a:pt x="129" y="45"/>
                    <a:pt x="130" y="43"/>
                  </a:cubicBezTo>
                  <a:cubicBezTo>
                    <a:pt x="134" y="39"/>
                    <a:pt x="131" y="38"/>
                    <a:pt x="128" y="35"/>
                  </a:cubicBezTo>
                  <a:cubicBezTo>
                    <a:pt x="125" y="32"/>
                    <a:pt x="128" y="29"/>
                    <a:pt x="131" y="27"/>
                  </a:cubicBezTo>
                  <a:cubicBezTo>
                    <a:pt x="132" y="25"/>
                    <a:pt x="133" y="25"/>
                    <a:pt x="133" y="24"/>
                  </a:cubicBezTo>
                  <a:cubicBezTo>
                    <a:pt x="129" y="24"/>
                    <a:pt x="124" y="21"/>
                    <a:pt x="121" y="20"/>
                  </a:cubicBezTo>
                  <a:cubicBezTo>
                    <a:pt x="117" y="19"/>
                    <a:pt x="113" y="20"/>
                    <a:pt x="110" y="18"/>
                  </a:cubicBezTo>
                  <a:cubicBezTo>
                    <a:pt x="106" y="17"/>
                    <a:pt x="107" y="15"/>
                    <a:pt x="106" y="12"/>
                  </a:cubicBezTo>
                  <a:cubicBezTo>
                    <a:pt x="105" y="9"/>
                    <a:pt x="95" y="0"/>
                    <a:pt x="93" y="0"/>
                  </a:cubicBezTo>
                  <a:cubicBezTo>
                    <a:pt x="93" y="4"/>
                    <a:pt x="91" y="7"/>
                    <a:pt x="88" y="10"/>
                  </a:cubicBezTo>
                  <a:cubicBezTo>
                    <a:pt x="84" y="13"/>
                    <a:pt x="80" y="10"/>
                    <a:pt x="77" y="12"/>
                  </a:cubicBezTo>
                  <a:cubicBezTo>
                    <a:pt x="72" y="14"/>
                    <a:pt x="77" y="18"/>
                    <a:pt x="78" y="22"/>
                  </a:cubicBezTo>
                  <a:cubicBezTo>
                    <a:pt x="78" y="27"/>
                    <a:pt x="75" y="26"/>
                    <a:pt x="71" y="26"/>
                  </a:cubicBezTo>
                  <a:cubicBezTo>
                    <a:pt x="71" y="31"/>
                    <a:pt x="72" y="37"/>
                    <a:pt x="67" y="39"/>
                  </a:cubicBezTo>
                  <a:cubicBezTo>
                    <a:pt x="61" y="40"/>
                    <a:pt x="60" y="37"/>
                    <a:pt x="58" y="43"/>
                  </a:cubicBezTo>
                  <a:cubicBezTo>
                    <a:pt x="58" y="46"/>
                    <a:pt x="55" y="50"/>
                    <a:pt x="52" y="50"/>
                  </a:cubicBezTo>
                  <a:cubicBezTo>
                    <a:pt x="50" y="51"/>
                    <a:pt x="49" y="50"/>
                    <a:pt x="47" y="50"/>
                  </a:cubicBezTo>
                  <a:cubicBezTo>
                    <a:pt x="45" y="50"/>
                    <a:pt x="45" y="51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0" y="54"/>
                    <a:pt x="33" y="55"/>
                    <a:pt x="30" y="55"/>
                  </a:cubicBezTo>
                  <a:cubicBezTo>
                    <a:pt x="29" y="59"/>
                    <a:pt x="24" y="57"/>
                    <a:pt x="20" y="58"/>
                  </a:cubicBezTo>
                  <a:cubicBezTo>
                    <a:pt x="19" y="58"/>
                    <a:pt x="18" y="58"/>
                    <a:pt x="17" y="60"/>
                  </a:cubicBezTo>
                  <a:cubicBezTo>
                    <a:pt x="16" y="62"/>
                    <a:pt x="19" y="64"/>
                    <a:pt x="19" y="66"/>
                  </a:cubicBezTo>
                  <a:cubicBezTo>
                    <a:pt x="18" y="69"/>
                    <a:pt x="12" y="67"/>
                    <a:pt x="10" y="70"/>
                  </a:cubicBezTo>
                  <a:cubicBezTo>
                    <a:pt x="9" y="72"/>
                    <a:pt x="9" y="73"/>
                    <a:pt x="8" y="75"/>
                  </a:cubicBezTo>
                  <a:cubicBezTo>
                    <a:pt x="7" y="76"/>
                    <a:pt x="4" y="77"/>
                    <a:pt x="4" y="79"/>
                  </a:cubicBezTo>
                  <a:cubicBezTo>
                    <a:pt x="4" y="81"/>
                    <a:pt x="5" y="82"/>
                    <a:pt x="5" y="84"/>
                  </a:cubicBezTo>
                  <a:cubicBezTo>
                    <a:pt x="5" y="85"/>
                    <a:pt x="3" y="88"/>
                    <a:pt x="3" y="89"/>
                  </a:cubicBezTo>
                  <a:cubicBezTo>
                    <a:pt x="1" y="92"/>
                    <a:pt x="0" y="96"/>
                    <a:pt x="1" y="100"/>
                  </a:cubicBezTo>
                  <a:cubicBezTo>
                    <a:pt x="2" y="105"/>
                    <a:pt x="6" y="102"/>
                    <a:pt x="9" y="105"/>
                  </a:cubicBezTo>
                  <a:cubicBezTo>
                    <a:pt x="11" y="106"/>
                    <a:pt x="12" y="108"/>
                    <a:pt x="14" y="108"/>
                  </a:cubicBezTo>
                  <a:cubicBezTo>
                    <a:pt x="14" y="108"/>
                    <a:pt x="15" y="106"/>
                    <a:pt x="16" y="106"/>
                  </a:cubicBezTo>
                  <a:cubicBezTo>
                    <a:pt x="17" y="106"/>
                    <a:pt x="18" y="106"/>
                    <a:pt x="18" y="106"/>
                  </a:cubicBezTo>
                  <a:cubicBezTo>
                    <a:pt x="21" y="106"/>
                    <a:pt x="20" y="107"/>
                    <a:pt x="23" y="105"/>
                  </a:cubicBezTo>
                  <a:cubicBezTo>
                    <a:pt x="24" y="103"/>
                    <a:pt x="23" y="103"/>
                    <a:pt x="26" y="103"/>
                  </a:cubicBezTo>
                  <a:cubicBezTo>
                    <a:pt x="30" y="103"/>
                    <a:pt x="34" y="104"/>
                    <a:pt x="34" y="108"/>
                  </a:cubicBezTo>
                  <a:cubicBezTo>
                    <a:pt x="34" y="111"/>
                    <a:pt x="34" y="115"/>
                    <a:pt x="34" y="118"/>
                  </a:cubicBezTo>
                  <a:cubicBezTo>
                    <a:pt x="34" y="119"/>
                    <a:pt x="35" y="122"/>
                    <a:pt x="34" y="124"/>
                  </a:cubicBezTo>
                  <a:cubicBezTo>
                    <a:pt x="33" y="126"/>
                    <a:pt x="32" y="124"/>
                    <a:pt x="30" y="125"/>
                  </a:cubicBezTo>
                  <a:cubicBezTo>
                    <a:pt x="28" y="126"/>
                    <a:pt x="28" y="126"/>
                    <a:pt x="28" y="128"/>
                  </a:cubicBezTo>
                  <a:cubicBezTo>
                    <a:pt x="28" y="130"/>
                    <a:pt x="29" y="131"/>
                    <a:pt x="29" y="133"/>
                  </a:cubicBezTo>
                  <a:cubicBezTo>
                    <a:pt x="30" y="136"/>
                    <a:pt x="33" y="140"/>
                    <a:pt x="32" y="143"/>
                  </a:cubicBezTo>
                  <a:cubicBezTo>
                    <a:pt x="31" y="146"/>
                    <a:pt x="31" y="145"/>
                    <a:pt x="29" y="146"/>
                  </a:cubicBezTo>
                  <a:cubicBezTo>
                    <a:pt x="27" y="146"/>
                    <a:pt x="26" y="145"/>
                    <a:pt x="26" y="148"/>
                  </a:cubicBezTo>
                  <a:cubicBezTo>
                    <a:pt x="26" y="150"/>
                    <a:pt x="29" y="150"/>
                    <a:pt x="31" y="151"/>
                  </a:cubicBezTo>
                  <a:cubicBezTo>
                    <a:pt x="32" y="152"/>
                    <a:pt x="32" y="154"/>
                    <a:pt x="33" y="155"/>
                  </a:cubicBezTo>
                  <a:cubicBezTo>
                    <a:pt x="29" y="156"/>
                    <a:pt x="33" y="162"/>
                    <a:pt x="33" y="164"/>
                  </a:cubicBezTo>
                  <a:cubicBezTo>
                    <a:pt x="34" y="166"/>
                    <a:pt x="33" y="168"/>
                    <a:pt x="34" y="169"/>
                  </a:cubicBezTo>
                  <a:cubicBezTo>
                    <a:pt x="35" y="170"/>
                    <a:pt x="38" y="171"/>
                    <a:pt x="39" y="173"/>
                  </a:cubicBezTo>
                  <a:cubicBezTo>
                    <a:pt x="39" y="174"/>
                    <a:pt x="40" y="174"/>
                    <a:pt x="41" y="175"/>
                  </a:cubicBezTo>
                  <a:cubicBezTo>
                    <a:pt x="42" y="175"/>
                    <a:pt x="42" y="174"/>
                    <a:pt x="43" y="174"/>
                  </a:cubicBezTo>
                  <a:cubicBezTo>
                    <a:pt x="45" y="173"/>
                    <a:pt x="45" y="171"/>
                    <a:pt x="46" y="169"/>
                  </a:cubicBezTo>
                  <a:cubicBezTo>
                    <a:pt x="49" y="165"/>
                    <a:pt x="50" y="166"/>
                    <a:pt x="54" y="166"/>
                  </a:cubicBezTo>
                  <a:cubicBezTo>
                    <a:pt x="56" y="166"/>
                    <a:pt x="57" y="166"/>
                    <a:pt x="59" y="165"/>
                  </a:cubicBezTo>
                  <a:cubicBezTo>
                    <a:pt x="60" y="164"/>
                    <a:pt x="60" y="161"/>
                    <a:pt x="62" y="160"/>
                  </a:cubicBezTo>
                  <a:cubicBezTo>
                    <a:pt x="65" y="158"/>
                    <a:pt x="70" y="159"/>
                    <a:pt x="73" y="156"/>
                  </a:cubicBezTo>
                  <a:cubicBezTo>
                    <a:pt x="75" y="155"/>
                    <a:pt x="76" y="153"/>
                    <a:pt x="78" y="152"/>
                  </a:cubicBezTo>
                  <a:cubicBezTo>
                    <a:pt x="80" y="151"/>
                    <a:pt x="82" y="151"/>
                    <a:pt x="84" y="150"/>
                  </a:cubicBezTo>
                  <a:cubicBezTo>
                    <a:pt x="88" y="147"/>
                    <a:pt x="87" y="145"/>
                    <a:pt x="88" y="140"/>
                  </a:cubicBezTo>
                  <a:cubicBezTo>
                    <a:pt x="90" y="136"/>
                    <a:pt x="93" y="133"/>
                    <a:pt x="96" y="130"/>
                  </a:cubicBezTo>
                  <a:cubicBezTo>
                    <a:pt x="98" y="128"/>
                    <a:pt x="98" y="127"/>
                    <a:pt x="101" y="127"/>
                  </a:cubicBezTo>
                  <a:cubicBezTo>
                    <a:pt x="103" y="127"/>
                    <a:pt x="105" y="129"/>
                    <a:pt x="107" y="130"/>
                  </a:cubicBezTo>
                  <a:cubicBezTo>
                    <a:pt x="111" y="131"/>
                    <a:pt x="114" y="132"/>
                    <a:pt x="118" y="132"/>
                  </a:cubicBezTo>
                  <a:cubicBezTo>
                    <a:pt x="120" y="132"/>
                    <a:pt x="122" y="133"/>
                    <a:pt x="124" y="133"/>
                  </a:cubicBezTo>
                  <a:cubicBezTo>
                    <a:pt x="126" y="133"/>
                    <a:pt x="127" y="132"/>
                    <a:pt x="129" y="132"/>
                  </a:cubicBezTo>
                  <a:cubicBezTo>
                    <a:pt x="130" y="132"/>
                    <a:pt x="132" y="134"/>
                    <a:pt x="133" y="135"/>
                  </a:cubicBezTo>
                  <a:cubicBezTo>
                    <a:pt x="135" y="137"/>
                    <a:pt x="137" y="137"/>
                    <a:pt x="138" y="138"/>
                  </a:cubicBezTo>
                  <a:cubicBezTo>
                    <a:pt x="142" y="141"/>
                    <a:pt x="144" y="143"/>
                    <a:pt x="149" y="142"/>
                  </a:cubicBezTo>
                  <a:cubicBezTo>
                    <a:pt x="154" y="141"/>
                    <a:pt x="155" y="137"/>
                    <a:pt x="160" y="139"/>
                  </a:cubicBezTo>
                  <a:cubicBezTo>
                    <a:pt x="164" y="141"/>
                    <a:pt x="166" y="140"/>
                    <a:pt x="169" y="139"/>
                  </a:cubicBezTo>
                  <a:cubicBezTo>
                    <a:pt x="169" y="139"/>
                    <a:pt x="169" y="138"/>
                    <a:pt x="169" y="138"/>
                  </a:cubicBezTo>
                  <a:cubicBezTo>
                    <a:pt x="167" y="134"/>
                    <a:pt x="165" y="130"/>
                    <a:pt x="160" y="129"/>
                  </a:cubicBezTo>
                  <a:close/>
                </a:path>
              </a:pathLst>
            </a:custGeom>
            <a:noFill/>
            <a:ln w="7938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67BB6CB6-8ED6-E6C3-74CC-5DD7D406F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463" y="7954963"/>
              <a:ext cx="558800" cy="723900"/>
            </a:xfrm>
            <a:custGeom>
              <a:avLst/>
              <a:gdLst>
                <a:gd name="T0" fmla="*/ 127 w 149"/>
                <a:gd name="T1" fmla="*/ 46 h 193"/>
                <a:gd name="T2" fmla="*/ 111 w 149"/>
                <a:gd name="T3" fmla="*/ 30 h 193"/>
                <a:gd name="T4" fmla="*/ 96 w 149"/>
                <a:gd name="T5" fmla="*/ 29 h 193"/>
                <a:gd name="T6" fmla="*/ 81 w 149"/>
                <a:gd name="T7" fmla="*/ 32 h 193"/>
                <a:gd name="T8" fmla="*/ 65 w 149"/>
                <a:gd name="T9" fmla="*/ 38 h 193"/>
                <a:gd name="T10" fmla="*/ 50 w 149"/>
                <a:gd name="T11" fmla="*/ 36 h 193"/>
                <a:gd name="T12" fmla="*/ 27 w 149"/>
                <a:gd name="T13" fmla="*/ 26 h 193"/>
                <a:gd name="T14" fmla="*/ 20 w 149"/>
                <a:gd name="T15" fmla="*/ 17 h 193"/>
                <a:gd name="T16" fmla="*/ 10 w 149"/>
                <a:gd name="T17" fmla="*/ 6 h 193"/>
                <a:gd name="T18" fmla="*/ 4 w 149"/>
                <a:gd name="T19" fmla="*/ 0 h 193"/>
                <a:gd name="T20" fmla="*/ 8 w 149"/>
                <a:gd name="T21" fmla="*/ 8 h 193"/>
                <a:gd name="T22" fmla="*/ 13 w 149"/>
                <a:gd name="T23" fmla="*/ 24 h 193"/>
                <a:gd name="T24" fmla="*/ 18 w 149"/>
                <a:gd name="T25" fmla="*/ 31 h 193"/>
                <a:gd name="T26" fmla="*/ 21 w 149"/>
                <a:gd name="T27" fmla="*/ 64 h 193"/>
                <a:gd name="T28" fmla="*/ 17 w 149"/>
                <a:gd name="T29" fmla="*/ 70 h 193"/>
                <a:gd name="T30" fmla="*/ 24 w 149"/>
                <a:gd name="T31" fmla="*/ 75 h 193"/>
                <a:gd name="T32" fmla="*/ 30 w 149"/>
                <a:gd name="T33" fmla="*/ 68 h 193"/>
                <a:gd name="T34" fmla="*/ 41 w 149"/>
                <a:gd name="T35" fmla="*/ 91 h 193"/>
                <a:gd name="T36" fmla="*/ 20 w 149"/>
                <a:gd name="T37" fmla="*/ 111 h 193"/>
                <a:gd name="T38" fmla="*/ 14 w 149"/>
                <a:gd name="T39" fmla="*/ 117 h 193"/>
                <a:gd name="T40" fmla="*/ 16 w 149"/>
                <a:gd name="T41" fmla="*/ 135 h 193"/>
                <a:gd name="T42" fmla="*/ 10 w 149"/>
                <a:gd name="T43" fmla="*/ 152 h 193"/>
                <a:gd name="T44" fmla="*/ 11 w 149"/>
                <a:gd name="T45" fmla="*/ 160 h 193"/>
                <a:gd name="T46" fmla="*/ 11 w 149"/>
                <a:gd name="T47" fmla="*/ 171 h 193"/>
                <a:gd name="T48" fmla="*/ 5 w 149"/>
                <a:gd name="T49" fmla="*/ 181 h 193"/>
                <a:gd name="T50" fmla="*/ 9 w 149"/>
                <a:gd name="T51" fmla="*/ 188 h 193"/>
                <a:gd name="T52" fmla="*/ 29 w 149"/>
                <a:gd name="T53" fmla="*/ 184 h 193"/>
                <a:gd name="T54" fmla="*/ 47 w 149"/>
                <a:gd name="T55" fmla="*/ 163 h 193"/>
                <a:gd name="T56" fmla="*/ 66 w 149"/>
                <a:gd name="T57" fmla="*/ 155 h 193"/>
                <a:gd name="T58" fmla="*/ 79 w 149"/>
                <a:gd name="T59" fmla="*/ 148 h 193"/>
                <a:gd name="T60" fmla="*/ 86 w 149"/>
                <a:gd name="T61" fmla="*/ 131 h 193"/>
                <a:gd name="T62" fmla="*/ 113 w 149"/>
                <a:gd name="T63" fmla="*/ 70 h 193"/>
                <a:gd name="T64" fmla="*/ 136 w 149"/>
                <a:gd name="T65" fmla="*/ 63 h 193"/>
                <a:gd name="T66" fmla="*/ 146 w 149"/>
                <a:gd name="T67" fmla="*/ 5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9" h="193">
                  <a:moveTo>
                    <a:pt x="146" y="57"/>
                  </a:moveTo>
                  <a:cubicBezTo>
                    <a:pt x="139" y="58"/>
                    <a:pt x="130" y="53"/>
                    <a:pt x="127" y="46"/>
                  </a:cubicBezTo>
                  <a:cubicBezTo>
                    <a:pt x="125" y="42"/>
                    <a:pt x="123" y="41"/>
                    <a:pt x="118" y="39"/>
                  </a:cubicBezTo>
                  <a:cubicBezTo>
                    <a:pt x="114" y="37"/>
                    <a:pt x="113" y="33"/>
                    <a:pt x="111" y="30"/>
                  </a:cubicBezTo>
                  <a:cubicBezTo>
                    <a:pt x="109" y="28"/>
                    <a:pt x="103" y="22"/>
                    <a:pt x="101" y="23"/>
                  </a:cubicBezTo>
                  <a:cubicBezTo>
                    <a:pt x="99" y="24"/>
                    <a:pt x="98" y="28"/>
                    <a:pt x="96" y="29"/>
                  </a:cubicBezTo>
                  <a:cubicBezTo>
                    <a:pt x="95" y="30"/>
                    <a:pt x="94" y="30"/>
                    <a:pt x="92" y="30"/>
                  </a:cubicBezTo>
                  <a:cubicBezTo>
                    <a:pt x="88" y="30"/>
                    <a:pt x="84" y="30"/>
                    <a:pt x="81" y="32"/>
                  </a:cubicBezTo>
                  <a:cubicBezTo>
                    <a:pt x="77" y="34"/>
                    <a:pt x="75" y="35"/>
                    <a:pt x="71" y="36"/>
                  </a:cubicBezTo>
                  <a:cubicBezTo>
                    <a:pt x="69" y="37"/>
                    <a:pt x="68" y="38"/>
                    <a:pt x="65" y="38"/>
                  </a:cubicBezTo>
                  <a:cubicBezTo>
                    <a:pt x="63" y="39"/>
                    <a:pt x="61" y="38"/>
                    <a:pt x="59" y="39"/>
                  </a:cubicBezTo>
                  <a:cubicBezTo>
                    <a:pt x="54" y="41"/>
                    <a:pt x="54" y="39"/>
                    <a:pt x="50" y="36"/>
                  </a:cubicBezTo>
                  <a:cubicBezTo>
                    <a:pt x="47" y="34"/>
                    <a:pt x="42" y="33"/>
                    <a:pt x="38" y="32"/>
                  </a:cubicBezTo>
                  <a:cubicBezTo>
                    <a:pt x="35" y="31"/>
                    <a:pt x="29" y="29"/>
                    <a:pt x="27" y="26"/>
                  </a:cubicBezTo>
                  <a:cubicBezTo>
                    <a:pt x="26" y="24"/>
                    <a:pt x="26" y="23"/>
                    <a:pt x="24" y="21"/>
                  </a:cubicBezTo>
                  <a:cubicBezTo>
                    <a:pt x="22" y="20"/>
                    <a:pt x="21" y="19"/>
                    <a:pt x="20" y="17"/>
                  </a:cubicBezTo>
                  <a:cubicBezTo>
                    <a:pt x="18" y="13"/>
                    <a:pt x="14" y="10"/>
                    <a:pt x="12" y="7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5"/>
                    <a:pt x="6" y="6"/>
                    <a:pt x="8" y="8"/>
                  </a:cubicBezTo>
                  <a:cubicBezTo>
                    <a:pt x="9" y="11"/>
                    <a:pt x="8" y="14"/>
                    <a:pt x="8" y="16"/>
                  </a:cubicBezTo>
                  <a:cubicBezTo>
                    <a:pt x="9" y="20"/>
                    <a:pt x="11" y="21"/>
                    <a:pt x="13" y="24"/>
                  </a:cubicBezTo>
                  <a:cubicBezTo>
                    <a:pt x="15" y="27"/>
                    <a:pt x="16" y="30"/>
                    <a:pt x="19" y="32"/>
                  </a:cubicBezTo>
                  <a:cubicBezTo>
                    <a:pt x="19" y="32"/>
                    <a:pt x="18" y="32"/>
                    <a:pt x="18" y="31"/>
                  </a:cubicBezTo>
                  <a:cubicBezTo>
                    <a:pt x="24" y="41"/>
                    <a:pt x="16" y="49"/>
                    <a:pt x="19" y="58"/>
                  </a:cubicBezTo>
                  <a:cubicBezTo>
                    <a:pt x="20" y="61"/>
                    <a:pt x="21" y="62"/>
                    <a:pt x="21" y="64"/>
                  </a:cubicBezTo>
                  <a:cubicBezTo>
                    <a:pt x="21" y="65"/>
                    <a:pt x="21" y="67"/>
                    <a:pt x="21" y="68"/>
                  </a:cubicBezTo>
                  <a:cubicBezTo>
                    <a:pt x="21" y="69"/>
                    <a:pt x="18" y="69"/>
                    <a:pt x="17" y="70"/>
                  </a:cubicBezTo>
                  <a:cubicBezTo>
                    <a:pt x="17" y="71"/>
                    <a:pt x="17" y="73"/>
                    <a:pt x="17" y="76"/>
                  </a:cubicBezTo>
                  <a:cubicBezTo>
                    <a:pt x="19" y="77"/>
                    <a:pt x="22" y="76"/>
                    <a:pt x="24" y="75"/>
                  </a:cubicBezTo>
                  <a:cubicBezTo>
                    <a:pt x="26" y="73"/>
                    <a:pt x="23" y="71"/>
                    <a:pt x="23" y="70"/>
                  </a:cubicBezTo>
                  <a:cubicBezTo>
                    <a:pt x="23" y="67"/>
                    <a:pt x="27" y="67"/>
                    <a:pt x="30" y="68"/>
                  </a:cubicBezTo>
                  <a:cubicBezTo>
                    <a:pt x="33" y="68"/>
                    <a:pt x="37" y="71"/>
                    <a:pt x="42" y="78"/>
                  </a:cubicBezTo>
                  <a:cubicBezTo>
                    <a:pt x="48" y="85"/>
                    <a:pt x="45" y="86"/>
                    <a:pt x="41" y="91"/>
                  </a:cubicBezTo>
                  <a:cubicBezTo>
                    <a:pt x="37" y="96"/>
                    <a:pt x="29" y="104"/>
                    <a:pt x="25" y="106"/>
                  </a:cubicBezTo>
                  <a:cubicBezTo>
                    <a:pt x="22" y="107"/>
                    <a:pt x="20" y="109"/>
                    <a:pt x="20" y="111"/>
                  </a:cubicBezTo>
                  <a:cubicBezTo>
                    <a:pt x="20" y="114"/>
                    <a:pt x="23" y="115"/>
                    <a:pt x="20" y="117"/>
                  </a:cubicBezTo>
                  <a:cubicBezTo>
                    <a:pt x="17" y="119"/>
                    <a:pt x="14" y="117"/>
                    <a:pt x="14" y="117"/>
                  </a:cubicBezTo>
                  <a:cubicBezTo>
                    <a:pt x="14" y="117"/>
                    <a:pt x="8" y="123"/>
                    <a:pt x="9" y="126"/>
                  </a:cubicBezTo>
                  <a:cubicBezTo>
                    <a:pt x="9" y="129"/>
                    <a:pt x="15" y="131"/>
                    <a:pt x="16" y="135"/>
                  </a:cubicBezTo>
                  <a:cubicBezTo>
                    <a:pt x="17" y="142"/>
                    <a:pt x="15" y="141"/>
                    <a:pt x="12" y="144"/>
                  </a:cubicBezTo>
                  <a:cubicBezTo>
                    <a:pt x="8" y="146"/>
                    <a:pt x="7" y="150"/>
                    <a:pt x="10" y="152"/>
                  </a:cubicBezTo>
                  <a:cubicBezTo>
                    <a:pt x="11" y="153"/>
                    <a:pt x="13" y="155"/>
                    <a:pt x="11" y="156"/>
                  </a:cubicBezTo>
                  <a:cubicBezTo>
                    <a:pt x="9" y="157"/>
                    <a:pt x="9" y="159"/>
                    <a:pt x="11" y="160"/>
                  </a:cubicBezTo>
                  <a:cubicBezTo>
                    <a:pt x="12" y="160"/>
                    <a:pt x="14" y="163"/>
                    <a:pt x="11" y="164"/>
                  </a:cubicBezTo>
                  <a:cubicBezTo>
                    <a:pt x="9" y="165"/>
                    <a:pt x="7" y="170"/>
                    <a:pt x="11" y="171"/>
                  </a:cubicBezTo>
                  <a:cubicBezTo>
                    <a:pt x="14" y="173"/>
                    <a:pt x="15" y="173"/>
                    <a:pt x="14" y="177"/>
                  </a:cubicBezTo>
                  <a:cubicBezTo>
                    <a:pt x="14" y="181"/>
                    <a:pt x="9" y="180"/>
                    <a:pt x="5" y="181"/>
                  </a:cubicBezTo>
                  <a:cubicBezTo>
                    <a:pt x="0" y="181"/>
                    <a:pt x="1" y="184"/>
                    <a:pt x="3" y="184"/>
                  </a:cubicBezTo>
                  <a:cubicBezTo>
                    <a:pt x="7" y="184"/>
                    <a:pt x="8" y="185"/>
                    <a:pt x="9" y="188"/>
                  </a:cubicBezTo>
                  <a:cubicBezTo>
                    <a:pt x="10" y="191"/>
                    <a:pt x="13" y="193"/>
                    <a:pt x="17" y="192"/>
                  </a:cubicBezTo>
                  <a:cubicBezTo>
                    <a:pt x="21" y="192"/>
                    <a:pt x="29" y="192"/>
                    <a:pt x="29" y="184"/>
                  </a:cubicBezTo>
                  <a:cubicBezTo>
                    <a:pt x="28" y="175"/>
                    <a:pt x="36" y="170"/>
                    <a:pt x="39" y="168"/>
                  </a:cubicBezTo>
                  <a:cubicBezTo>
                    <a:pt x="42" y="167"/>
                    <a:pt x="47" y="168"/>
                    <a:pt x="47" y="163"/>
                  </a:cubicBezTo>
                  <a:cubicBezTo>
                    <a:pt x="48" y="158"/>
                    <a:pt x="52" y="156"/>
                    <a:pt x="57" y="158"/>
                  </a:cubicBezTo>
                  <a:cubicBezTo>
                    <a:pt x="62" y="159"/>
                    <a:pt x="64" y="157"/>
                    <a:pt x="66" y="155"/>
                  </a:cubicBezTo>
                  <a:cubicBezTo>
                    <a:pt x="68" y="154"/>
                    <a:pt x="75" y="155"/>
                    <a:pt x="76" y="153"/>
                  </a:cubicBezTo>
                  <a:cubicBezTo>
                    <a:pt x="78" y="152"/>
                    <a:pt x="78" y="149"/>
                    <a:pt x="79" y="148"/>
                  </a:cubicBezTo>
                  <a:cubicBezTo>
                    <a:pt x="85" y="146"/>
                    <a:pt x="84" y="145"/>
                    <a:pt x="85" y="141"/>
                  </a:cubicBezTo>
                  <a:cubicBezTo>
                    <a:pt x="85" y="136"/>
                    <a:pt x="85" y="137"/>
                    <a:pt x="86" y="131"/>
                  </a:cubicBezTo>
                  <a:cubicBezTo>
                    <a:pt x="88" y="126"/>
                    <a:pt x="85" y="123"/>
                    <a:pt x="85" y="118"/>
                  </a:cubicBezTo>
                  <a:cubicBezTo>
                    <a:pt x="82" y="101"/>
                    <a:pt x="95" y="84"/>
                    <a:pt x="113" y="70"/>
                  </a:cubicBezTo>
                  <a:cubicBezTo>
                    <a:pt x="117" y="67"/>
                    <a:pt x="120" y="65"/>
                    <a:pt x="124" y="64"/>
                  </a:cubicBezTo>
                  <a:cubicBezTo>
                    <a:pt x="130" y="63"/>
                    <a:pt x="131" y="65"/>
                    <a:pt x="136" y="63"/>
                  </a:cubicBezTo>
                  <a:cubicBezTo>
                    <a:pt x="140" y="60"/>
                    <a:pt x="142" y="62"/>
                    <a:pt x="145" y="65"/>
                  </a:cubicBezTo>
                  <a:cubicBezTo>
                    <a:pt x="149" y="67"/>
                    <a:pt x="148" y="58"/>
                    <a:pt x="146" y="57"/>
                  </a:cubicBezTo>
                  <a:cubicBezTo>
                    <a:pt x="146" y="57"/>
                    <a:pt x="146" y="57"/>
                    <a:pt x="146" y="57"/>
                  </a:cubicBezTo>
                  <a:close/>
                </a:path>
              </a:pathLst>
            </a:custGeom>
            <a:solidFill>
              <a:srgbClr val="FF0000"/>
            </a:solidFill>
            <a:ln w="7938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C1BA29C5-2BEB-DCA5-5D1E-BB04D5A00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363" y="7437438"/>
              <a:ext cx="585788" cy="735013"/>
            </a:xfrm>
            <a:custGeom>
              <a:avLst/>
              <a:gdLst>
                <a:gd name="T0" fmla="*/ 19 w 156"/>
                <a:gd name="T1" fmla="*/ 141 h 196"/>
                <a:gd name="T2" fmla="*/ 22 w 156"/>
                <a:gd name="T3" fmla="*/ 145 h 196"/>
                <a:gd name="T4" fmla="*/ 34 w 156"/>
                <a:gd name="T5" fmla="*/ 159 h 196"/>
                <a:gd name="T6" fmla="*/ 48 w 156"/>
                <a:gd name="T7" fmla="*/ 170 h 196"/>
                <a:gd name="T8" fmla="*/ 69 w 156"/>
                <a:gd name="T9" fmla="*/ 177 h 196"/>
                <a:gd name="T10" fmla="*/ 81 w 156"/>
                <a:gd name="T11" fmla="*/ 174 h 196"/>
                <a:gd name="T12" fmla="*/ 102 w 156"/>
                <a:gd name="T13" fmla="*/ 168 h 196"/>
                <a:gd name="T14" fmla="*/ 111 w 156"/>
                <a:gd name="T15" fmla="*/ 161 h 196"/>
                <a:gd name="T16" fmla="*/ 128 w 156"/>
                <a:gd name="T17" fmla="*/ 177 h 196"/>
                <a:gd name="T18" fmla="*/ 156 w 156"/>
                <a:gd name="T19" fmla="*/ 195 h 196"/>
                <a:gd name="T20" fmla="*/ 156 w 156"/>
                <a:gd name="T21" fmla="*/ 194 h 196"/>
                <a:gd name="T22" fmla="*/ 117 w 156"/>
                <a:gd name="T23" fmla="*/ 115 h 196"/>
                <a:gd name="T24" fmla="*/ 123 w 156"/>
                <a:gd name="T25" fmla="*/ 84 h 196"/>
                <a:gd name="T26" fmla="*/ 137 w 156"/>
                <a:gd name="T27" fmla="*/ 43 h 196"/>
                <a:gd name="T28" fmla="*/ 148 w 156"/>
                <a:gd name="T29" fmla="*/ 11 h 196"/>
                <a:gd name="T30" fmla="*/ 134 w 156"/>
                <a:gd name="T31" fmla="*/ 7 h 196"/>
                <a:gd name="T32" fmla="*/ 122 w 156"/>
                <a:gd name="T33" fmla="*/ 2 h 196"/>
                <a:gd name="T34" fmla="*/ 120 w 156"/>
                <a:gd name="T35" fmla="*/ 10 h 196"/>
                <a:gd name="T36" fmla="*/ 109 w 156"/>
                <a:gd name="T37" fmla="*/ 21 h 196"/>
                <a:gd name="T38" fmla="*/ 93 w 156"/>
                <a:gd name="T39" fmla="*/ 16 h 196"/>
                <a:gd name="T40" fmla="*/ 89 w 156"/>
                <a:gd name="T41" fmla="*/ 10 h 196"/>
                <a:gd name="T42" fmla="*/ 83 w 156"/>
                <a:gd name="T43" fmla="*/ 3 h 196"/>
                <a:gd name="T44" fmla="*/ 76 w 156"/>
                <a:gd name="T45" fmla="*/ 5 h 196"/>
                <a:gd name="T46" fmla="*/ 78 w 156"/>
                <a:gd name="T47" fmla="*/ 16 h 196"/>
                <a:gd name="T48" fmla="*/ 80 w 156"/>
                <a:gd name="T49" fmla="*/ 36 h 196"/>
                <a:gd name="T50" fmla="*/ 75 w 156"/>
                <a:gd name="T51" fmla="*/ 54 h 196"/>
                <a:gd name="T52" fmla="*/ 77 w 156"/>
                <a:gd name="T53" fmla="*/ 69 h 196"/>
                <a:gd name="T54" fmla="*/ 70 w 156"/>
                <a:gd name="T55" fmla="*/ 83 h 196"/>
                <a:gd name="T56" fmla="*/ 60 w 156"/>
                <a:gd name="T57" fmla="*/ 86 h 196"/>
                <a:gd name="T58" fmla="*/ 52 w 156"/>
                <a:gd name="T59" fmla="*/ 90 h 196"/>
                <a:gd name="T60" fmla="*/ 39 w 156"/>
                <a:gd name="T61" fmla="*/ 95 h 196"/>
                <a:gd name="T62" fmla="*/ 34 w 156"/>
                <a:gd name="T63" fmla="*/ 100 h 196"/>
                <a:gd name="T64" fmla="*/ 22 w 156"/>
                <a:gd name="T65" fmla="*/ 106 h 196"/>
                <a:gd name="T66" fmla="*/ 12 w 156"/>
                <a:gd name="T67" fmla="*/ 118 h 196"/>
                <a:gd name="T68" fmla="*/ 0 w 156"/>
                <a:gd name="T69" fmla="*/ 120 h 196"/>
                <a:gd name="T70" fmla="*/ 11 w 156"/>
                <a:gd name="T71" fmla="*/ 140 h 196"/>
                <a:gd name="T72" fmla="*/ 12 w 156"/>
                <a:gd name="T73" fmla="*/ 14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6" h="196">
                  <a:moveTo>
                    <a:pt x="14" y="138"/>
                  </a:moveTo>
                  <a:cubicBezTo>
                    <a:pt x="17" y="138"/>
                    <a:pt x="18" y="140"/>
                    <a:pt x="19" y="141"/>
                  </a:cubicBezTo>
                  <a:cubicBezTo>
                    <a:pt x="19" y="142"/>
                    <a:pt x="19" y="143"/>
                    <a:pt x="20" y="144"/>
                  </a:cubicBezTo>
                  <a:cubicBezTo>
                    <a:pt x="21" y="144"/>
                    <a:pt x="21" y="145"/>
                    <a:pt x="22" y="145"/>
                  </a:cubicBezTo>
                  <a:cubicBezTo>
                    <a:pt x="24" y="148"/>
                    <a:pt x="28" y="151"/>
                    <a:pt x="30" y="155"/>
                  </a:cubicBezTo>
                  <a:cubicBezTo>
                    <a:pt x="31" y="157"/>
                    <a:pt x="32" y="158"/>
                    <a:pt x="34" y="159"/>
                  </a:cubicBezTo>
                  <a:cubicBezTo>
                    <a:pt x="36" y="161"/>
                    <a:pt x="36" y="162"/>
                    <a:pt x="37" y="164"/>
                  </a:cubicBezTo>
                  <a:cubicBezTo>
                    <a:pt x="39" y="167"/>
                    <a:pt x="45" y="169"/>
                    <a:pt x="48" y="170"/>
                  </a:cubicBezTo>
                  <a:cubicBezTo>
                    <a:pt x="52" y="171"/>
                    <a:pt x="57" y="172"/>
                    <a:pt x="60" y="174"/>
                  </a:cubicBezTo>
                  <a:cubicBezTo>
                    <a:pt x="64" y="177"/>
                    <a:pt x="64" y="179"/>
                    <a:pt x="69" y="177"/>
                  </a:cubicBezTo>
                  <a:cubicBezTo>
                    <a:pt x="71" y="176"/>
                    <a:pt x="73" y="177"/>
                    <a:pt x="75" y="176"/>
                  </a:cubicBezTo>
                  <a:cubicBezTo>
                    <a:pt x="78" y="176"/>
                    <a:pt x="79" y="175"/>
                    <a:pt x="81" y="174"/>
                  </a:cubicBezTo>
                  <a:cubicBezTo>
                    <a:pt x="85" y="173"/>
                    <a:pt x="87" y="172"/>
                    <a:pt x="91" y="170"/>
                  </a:cubicBezTo>
                  <a:cubicBezTo>
                    <a:pt x="94" y="168"/>
                    <a:pt x="98" y="168"/>
                    <a:pt x="102" y="168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8" y="166"/>
                    <a:pt x="109" y="162"/>
                    <a:pt x="111" y="161"/>
                  </a:cubicBezTo>
                  <a:cubicBezTo>
                    <a:pt x="113" y="160"/>
                    <a:pt x="119" y="166"/>
                    <a:pt x="121" y="168"/>
                  </a:cubicBezTo>
                  <a:cubicBezTo>
                    <a:pt x="123" y="171"/>
                    <a:pt x="124" y="175"/>
                    <a:pt x="128" y="177"/>
                  </a:cubicBezTo>
                  <a:cubicBezTo>
                    <a:pt x="133" y="179"/>
                    <a:pt x="135" y="180"/>
                    <a:pt x="137" y="184"/>
                  </a:cubicBezTo>
                  <a:cubicBezTo>
                    <a:pt x="140" y="191"/>
                    <a:pt x="149" y="196"/>
                    <a:pt x="156" y="195"/>
                  </a:cubicBezTo>
                  <a:cubicBezTo>
                    <a:pt x="156" y="195"/>
                    <a:pt x="156" y="195"/>
                    <a:pt x="156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54" y="194"/>
                    <a:pt x="152" y="193"/>
                    <a:pt x="150" y="189"/>
                  </a:cubicBezTo>
                  <a:cubicBezTo>
                    <a:pt x="137" y="172"/>
                    <a:pt x="122" y="142"/>
                    <a:pt x="117" y="115"/>
                  </a:cubicBezTo>
                  <a:cubicBezTo>
                    <a:pt x="115" y="105"/>
                    <a:pt x="123" y="99"/>
                    <a:pt x="124" y="95"/>
                  </a:cubicBezTo>
                  <a:cubicBezTo>
                    <a:pt x="126" y="91"/>
                    <a:pt x="124" y="91"/>
                    <a:pt x="123" y="84"/>
                  </a:cubicBezTo>
                  <a:cubicBezTo>
                    <a:pt x="123" y="76"/>
                    <a:pt x="130" y="57"/>
                    <a:pt x="133" y="53"/>
                  </a:cubicBezTo>
                  <a:cubicBezTo>
                    <a:pt x="136" y="48"/>
                    <a:pt x="138" y="45"/>
                    <a:pt x="137" y="43"/>
                  </a:cubicBezTo>
                  <a:cubicBezTo>
                    <a:pt x="137" y="37"/>
                    <a:pt x="142" y="22"/>
                    <a:pt x="147" y="17"/>
                  </a:cubicBezTo>
                  <a:cubicBezTo>
                    <a:pt x="147" y="15"/>
                    <a:pt x="147" y="13"/>
                    <a:pt x="148" y="11"/>
                  </a:cubicBezTo>
                  <a:cubicBezTo>
                    <a:pt x="146" y="11"/>
                    <a:pt x="144" y="11"/>
                    <a:pt x="143" y="11"/>
                  </a:cubicBezTo>
                  <a:cubicBezTo>
                    <a:pt x="139" y="10"/>
                    <a:pt x="137" y="8"/>
                    <a:pt x="134" y="7"/>
                  </a:cubicBezTo>
                  <a:cubicBezTo>
                    <a:pt x="131" y="6"/>
                    <a:pt x="129" y="7"/>
                    <a:pt x="126" y="6"/>
                  </a:cubicBezTo>
                  <a:cubicBezTo>
                    <a:pt x="123" y="5"/>
                    <a:pt x="124" y="4"/>
                    <a:pt x="122" y="2"/>
                  </a:cubicBezTo>
                  <a:cubicBezTo>
                    <a:pt x="122" y="1"/>
                    <a:pt x="119" y="0"/>
                    <a:pt x="117" y="0"/>
                  </a:cubicBezTo>
                  <a:cubicBezTo>
                    <a:pt x="116" y="4"/>
                    <a:pt x="122" y="6"/>
                    <a:pt x="120" y="10"/>
                  </a:cubicBezTo>
                  <a:cubicBezTo>
                    <a:pt x="119" y="13"/>
                    <a:pt x="115" y="14"/>
                    <a:pt x="113" y="16"/>
                  </a:cubicBezTo>
                  <a:cubicBezTo>
                    <a:pt x="111" y="17"/>
                    <a:pt x="111" y="19"/>
                    <a:pt x="109" y="21"/>
                  </a:cubicBezTo>
                  <a:cubicBezTo>
                    <a:pt x="105" y="25"/>
                    <a:pt x="102" y="22"/>
                    <a:pt x="99" y="19"/>
                  </a:cubicBezTo>
                  <a:cubicBezTo>
                    <a:pt x="97" y="17"/>
                    <a:pt x="95" y="17"/>
                    <a:pt x="93" y="16"/>
                  </a:cubicBezTo>
                  <a:cubicBezTo>
                    <a:pt x="92" y="14"/>
                    <a:pt x="93" y="12"/>
                    <a:pt x="92" y="11"/>
                  </a:cubicBezTo>
                  <a:cubicBezTo>
                    <a:pt x="91" y="10"/>
                    <a:pt x="90" y="11"/>
                    <a:pt x="89" y="10"/>
                  </a:cubicBezTo>
                  <a:cubicBezTo>
                    <a:pt x="88" y="9"/>
                    <a:pt x="88" y="8"/>
                    <a:pt x="87" y="7"/>
                  </a:cubicBezTo>
                  <a:cubicBezTo>
                    <a:pt x="86" y="5"/>
                    <a:pt x="86" y="4"/>
                    <a:pt x="83" y="3"/>
                  </a:cubicBezTo>
                  <a:cubicBezTo>
                    <a:pt x="81" y="2"/>
                    <a:pt x="79" y="1"/>
                    <a:pt x="77" y="0"/>
                  </a:cubicBezTo>
                  <a:cubicBezTo>
                    <a:pt x="77" y="2"/>
                    <a:pt x="76" y="4"/>
                    <a:pt x="76" y="5"/>
                  </a:cubicBezTo>
                  <a:cubicBezTo>
                    <a:pt x="76" y="7"/>
                    <a:pt x="76" y="9"/>
                    <a:pt x="76" y="11"/>
                  </a:cubicBezTo>
                  <a:cubicBezTo>
                    <a:pt x="76" y="13"/>
                    <a:pt x="78" y="14"/>
                    <a:pt x="78" y="16"/>
                  </a:cubicBezTo>
                  <a:cubicBezTo>
                    <a:pt x="79" y="20"/>
                    <a:pt x="77" y="23"/>
                    <a:pt x="76" y="27"/>
                  </a:cubicBezTo>
                  <a:cubicBezTo>
                    <a:pt x="76" y="32"/>
                    <a:pt x="82" y="31"/>
                    <a:pt x="80" y="36"/>
                  </a:cubicBezTo>
                  <a:cubicBezTo>
                    <a:pt x="79" y="39"/>
                    <a:pt x="74" y="37"/>
                    <a:pt x="73" y="41"/>
                  </a:cubicBezTo>
                  <a:cubicBezTo>
                    <a:pt x="72" y="45"/>
                    <a:pt x="74" y="50"/>
                    <a:pt x="75" y="54"/>
                  </a:cubicBezTo>
                  <a:cubicBezTo>
                    <a:pt x="75" y="57"/>
                    <a:pt x="76" y="59"/>
                    <a:pt x="76" y="61"/>
                  </a:cubicBezTo>
                  <a:cubicBezTo>
                    <a:pt x="77" y="63"/>
                    <a:pt x="77" y="67"/>
                    <a:pt x="77" y="69"/>
                  </a:cubicBezTo>
                  <a:cubicBezTo>
                    <a:pt x="76" y="71"/>
                    <a:pt x="74" y="72"/>
                    <a:pt x="72" y="74"/>
                  </a:cubicBezTo>
                  <a:cubicBezTo>
                    <a:pt x="71" y="77"/>
                    <a:pt x="70" y="80"/>
                    <a:pt x="70" y="83"/>
                  </a:cubicBezTo>
                  <a:cubicBezTo>
                    <a:pt x="69" y="86"/>
                    <a:pt x="69" y="89"/>
                    <a:pt x="65" y="88"/>
                  </a:cubicBezTo>
                  <a:cubicBezTo>
                    <a:pt x="63" y="87"/>
                    <a:pt x="63" y="86"/>
                    <a:pt x="60" y="86"/>
                  </a:cubicBezTo>
                  <a:cubicBezTo>
                    <a:pt x="59" y="86"/>
                    <a:pt x="58" y="87"/>
                    <a:pt x="56" y="88"/>
                  </a:cubicBezTo>
                  <a:cubicBezTo>
                    <a:pt x="55" y="88"/>
                    <a:pt x="54" y="90"/>
                    <a:pt x="52" y="90"/>
                  </a:cubicBezTo>
                  <a:cubicBezTo>
                    <a:pt x="51" y="91"/>
                    <a:pt x="50" y="90"/>
                    <a:pt x="48" y="91"/>
                  </a:cubicBezTo>
                  <a:cubicBezTo>
                    <a:pt x="44" y="91"/>
                    <a:pt x="43" y="94"/>
                    <a:pt x="39" y="95"/>
                  </a:cubicBezTo>
                  <a:cubicBezTo>
                    <a:pt x="38" y="96"/>
                    <a:pt x="34" y="95"/>
                    <a:pt x="33" y="97"/>
                  </a:cubicBezTo>
                  <a:cubicBezTo>
                    <a:pt x="32" y="98"/>
                    <a:pt x="34" y="99"/>
                    <a:pt x="34" y="100"/>
                  </a:cubicBezTo>
                  <a:cubicBezTo>
                    <a:pt x="33" y="105"/>
                    <a:pt x="29" y="102"/>
                    <a:pt x="26" y="102"/>
                  </a:cubicBezTo>
                  <a:cubicBezTo>
                    <a:pt x="23" y="103"/>
                    <a:pt x="22" y="103"/>
                    <a:pt x="22" y="106"/>
                  </a:cubicBezTo>
                  <a:cubicBezTo>
                    <a:pt x="21" y="108"/>
                    <a:pt x="21" y="110"/>
                    <a:pt x="20" y="112"/>
                  </a:cubicBezTo>
                  <a:cubicBezTo>
                    <a:pt x="18" y="117"/>
                    <a:pt x="17" y="117"/>
                    <a:pt x="12" y="118"/>
                  </a:cubicBezTo>
                  <a:cubicBezTo>
                    <a:pt x="8" y="118"/>
                    <a:pt x="6" y="119"/>
                    <a:pt x="2" y="119"/>
                  </a:cubicBezTo>
                  <a:cubicBezTo>
                    <a:pt x="2" y="120"/>
                    <a:pt x="1" y="120"/>
                    <a:pt x="0" y="120"/>
                  </a:cubicBezTo>
                  <a:cubicBezTo>
                    <a:pt x="2" y="123"/>
                    <a:pt x="4" y="126"/>
                    <a:pt x="5" y="130"/>
                  </a:cubicBezTo>
                  <a:cubicBezTo>
                    <a:pt x="6" y="134"/>
                    <a:pt x="7" y="139"/>
                    <a:pt x="11" y="140"/>
                  </a:cubicBezTo>
                  <a:cubicBezTo>
                    <a:pt x="11" y="140"/>
                    <a:pt x="11" y="139"/>
                    <a:pt x="11" y="139"/>
                  </a:cubicBezTo>
                  <a:cubicBezTo>
                    <a:pt x="11" y="139"/>
                    <a:pt x="11" y="140"/>
                    <a:pt x="12" y="140"/>
                  </a:cubicBezTo>
                  <a:cubicBezTo>
                    <a:pt x="12" y="139"/>
                    <a:pt x="12" y="138"/>
                    <a:pt x="14" y="138"/>
                  </a:cubicBezTo>
                  <a:close/>
                </a:path>
              </a:pathLst>
            </a:custGeom>
            <a:solidFill>
              <a:srgbClr val="FF0000"/>
            </a:solidFill>
            <a:ln w="7938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CE40FE92-42DA-8011-F2D5-A042FB03E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938" y="7842251"/>
              <a:ext cx="600075" cy="319088"/>
            </a:xfrm>
            <a:custGeom>
              <a:avLst/>
              <a:gdLst>
                <a:gd name="T0" fmla="*/ 37 w 160"/>
                <a:gd name="T1" fmla="*/ 64 h 85"/>
                <a:gd name="T2" fmla="*/ 50 w 160"/>
                <a:gd name="T3" fmla="*/ 65 h 85"/>
                <a:gd name="T4" fmla="*/ 56 w 160"/>
                <a:gd name="T5" fmla="*/ 67 h 85"/>
                <a:gd name="T6" fmla="*/ 64 w 160"/>
                <a:gd name="T7" fmla="*/ 71 h 85"/>
                <a:gd name="T8" fmla="*/ 75 w 160"/>
                <a:gd name="T9" fmla="*/ 71 h 85"/>
                <a:gd name="T10" fmla="*/ 83 w 160"/>
                <a:gd name="T11" fmla="*/ 77 h 85"/>
                <a:gd name="T12" fmla="*/ 85 w 160"/>
                <a:gd name="T13" fmla="*/ 79 h 85"/>
                <a:gd name="T14" fmla="*/ 90 w 160"/>
                <a:gd name="T15" fmla="*/ 82 h 85"/>
                <a:gd name="T16" fmla="*/ 102 w 160"/>
                <a:gd name="T17" fmla="*/ 81 h 85"/>
                <a:gd name="T18" fmla="*/ 111 w 160"/>
                <a:gd name="T19" fmla="*/ 81 h 85"/>
                <a:gd name="T20" fmla="*/ 116 w 160"/>
                <a:gd name="T21" fmla="*/ 83 h 85"/>
                <a:gd name="T22" fmla="*/ 122 w 160"/>
                <a:gd name="T23" fmla="*/ 82 h 85"/>
                <a:gd name="T24" fmla="*/ 125 w 160"/>
                <a:gd name="T25" fmla="*/ 78 h 85"/>
                <a:gd name="T26" fmla="*/ 137 w 160"/>
                <a:gd name="T27" fmla="*/ 79 h 85"/>
                <a:gd name="T28" fmla="*/ 147 w 160"/>
                <a:gd name="T29" fmla="*/ 77 h 85"/>
                <a:gd name="T30" fmla="*/ 156 w 160"/>
                <a:gd name="T31" fmla="*/ 61 h 85"/>
                <a:gd name="T32" fmla="*/ 151 w 160"/>
                <a:gd name="T33" fmla="*/ 54 h 85"/>
                <a:gd name="T34" fmla="*/ 146 w 160"/>
                <a:gd name="T35" fmla="*/ 38 h 85"/>
                <a:gd name="T36" fmla="*/ 139 w 160"/>
                <a:gd name="T37" fmla="*/ 32 h 85"/>
                <a:gd name="T38" fmla="*/ 128 w 160"/>
                <a:gd name="T39" fmla="*/ 12 h 85"/>
                <a:gd name="T40" fmla="*/ 108 w 160"/>
                <a:gd name="T41" fmla="*/ 15 h 85"/>
                <a:gd name="T42" fmla="*/ 92 w 160"/>
                <a:gd name="T43" fmla="*/ 8 h 85"/>
                <a:gd name="T44" fmla="*/ 83 w 160"/>
                <a:gd name="T45" fmla="*/ 6 h 85"/>
                <a:gd name="T46" fmla="*/ 66 w 160"/>
                <a:gd name="T47" fmla="*/ 3 h 85"/>
                <a:gd name="T48" fmla="*/ 55 w 160"/>
                <a:gd name="T49" fmla="*/ 3 h 85"/>
                <a:gd name="T50" fmla="*/ 43 w 160"/>
                <a:gd name="T51" fmla="*/ 23 h 85"/>
                <a:gd name="T52" fmla="*/ 32 w 160"/>
                <a:gd name="T53" fmla="*/ 29 h 85"/>
                <a:gd name="T54" fmla="*/ 18 w 160"/>
                <a:gd name="T55" fmla="*/ 38 h 85"/>
                <a:gd name="T56" fmla="*/ 5 w 160"/>
                <a:gd name="T57" fmla="*/ 42 h 85"/>
                <a:gd name="T58" fmla="*/ 0 w 160"/>
                <a:gd name="T59" fmla="*/ 48 h 85"/>
                <a:gd name="T60" fmla="*/ 4 w 160"/>
                <a:gd name="T61" fmla="*/ 59 h 85"/>
                <a:gd name="T62" fmla="*/ 18 w 160"/>
                <a:gd name="T63" fmla="*/ 69 h 85"/>
                <a:gd name="T64" fmla="*/ 29 w 160"/>
                <a:gd name="T65" fmla="*/ 72 h 85"/>
                <a:gd name="T66" fmla="*/ 32 w 160"/>
                <a:gd name="T67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0" h="85">
                  <a:moveTo>
                    <a:pt x="32" y="68"/>
                  </a:moveTo>
                  <a:cubicBezTo>
                    <a:pt x="33" y="66"/>
                    <a:pt x="35" y="65"/>
                    <a:pt x="37" y="64"/>
                  </a:cubicBezTo>
                  <a:cubicBezTo>
                    <a:pt x="39" y="63"/>
                    <a:pt x="42" y="62"/>
                    <a:pt x="44" y="62"/>
                  </a:cubicBezTo>
                  <a:cubicBezTo>
                    <a:pt x="47" y="62"/>
                    <a:pt x="48" y="64"/>
                    <a:pt x="50" y="65"/>
                  </a:cubicBezTo>
                  <a:cubicBezTo>
                    <a:pt x="51" y="65"/>
                    <a:pt x="52" y="66"/>
                    <a:pt x="53" y="66"/>
                  </a:cubicBezTo>
                  <a:cubicBezTo>
                    <a:pt x="54" y="67"/>
                    <a:pt x="55" y="66"/>
                    <a:pt x="56" y="67"/>
                  </a:cubicBezTo>
                  <a:cubicBezTo>
                    <a:pt x="58" y="67"/>
                    <a:pt x="60" y="68"/>
                    <a:pt x="62" y="69"/>
                  </a:cubicBezTo>
                  <a:cubicBezTo>
                    <a:pt x="63" y="70"/>
                    <a:pt x="63" y="71"/>
                    <a:pt x="64" y="71"/>
                  </a:cubicBezTo>
                  <a:cubicBezTo>
                    <a:pt x="66" y="71"/>
                    <a:pt x="67" y="71"/>
                    <a:pt x="68" y="71"/>
                  </a:cubicBezTo>
                  <a:cubicBezTo>
                    <a:pt x="70" y="71"/>
                    <a:pt x="73" y="71"/>
                    <a:pt x="75" y="71"/>
                  </a:cubicBezTo>
                  <a:cubicBezTo>
                    <a:pt x="79" y="71"/>
                    <a:pt x="79" y="72"/>
                    <a:pt x="81" y="75"/>
                  </a:cubicBezTo>
                  <a:cubicBezTo>
                    <a:pt x="81" y="76"/>
                    <a:pt x="82" y="76"/>
                    <a:pt x="83" y="77"/>
                  </a:cubicBezTo>
                  <a:cubicBezTo>
                    <a:pt x="83" y="77"/>
                    <a:pt x="84" y="77"/>
                    <a:pt x="84" y="77"/>
                  </a:cubicBezTo>
                  <a:cubicBezTo>
                    <a:pt x="84" y="78"/>
                    <a:pt x="84" y="79"/>
                    <a:pt x="85" y="79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9" y="80"/>
                    <a:pt x="89" y="81"/>
                    <a:pt x="90" y="82"/>
                  </a:cubicBezTo>
                  <a:cubicBezTo>
                    <a:pt x="91" y="84"/>
                    <a:pt x="93" y="84"/>
                    <a:pt x="96" y="84"/>
                  </a:cubicBezTo>
                  <a:cubicBezTo>
                    <a:pt x="98" y="83"/>
                    <a:pt x="100" y="82"/>
                    <a:pt x="102" y="81"/>
                  </a:cubicBezTo>
                  <a:cubicBezTo>
                    <a:pt x="104" y="81"/>
                    <a:pt x="105" y="81"/>
                    <a:pt x="107" y="80"/>
                  </a:cubicBezTo>
                  <a:cubicBezTo>
                    <a:pt x="110" y="78"/>
                    <a:pt x="111" y="78"/>
                    <a:pt x="111" y="81"/>
                  </a:cubicBezTo>
                  <a:cubicBezTo>
                    <a:pt x="111" y="82"/>
                    <a:pt x="111" y="83"/>
                    <a:pt x="112" y="84"/>
                  </a:cubicBezTo>
                  <a:cubicBezTo>
                    <a:pt x="113" y="85"/>
                    <a:pt x="115" y="84"/>
                    <a:pt x="116" y="83"/>
                  </a:cubicBezTo>
                  <a:cubicBezTo>
                    <a:pt x="117" y="83"/>
                    <a:pt x="119" y="82"/>
                    <a:pt x="121" y="81"/>
                  </a:cubicBezTo>
                  <a:cubicBezTo>
                    <a:pt x="121" y="81"/>
                    <a:pt x="121" y="82"/>
                    <a:pt x="122" y="82"/>
                  </a:cubicBezTo>
                  <a:cubicBezTo>
                    <a:pt x="122" y="82"/>
                    <a:pt x="123" y="80"/>
                    <a:pt x="123" y="80"/>
                  </a:cubicBezTo>
                  <a:cubicBezTo>
                    <a:pt x="124" y="78"/>
                    <a:pt x="124" y="78"/>
                    <a:pt x="125" y="78"/>
                  </a:cubicBezTo>
                  <a:cubicBezTo>
                    <a:pt x="127" y="77"/>
                    <a:pt x="130" y="77"/>
                    <a:pt x="132" y="77"/>
                  </a:cubicBezTo>
                  <a:cubicBezTo>
                    <a:pt x="134" y="77"/>
                    <a:pt x="135" y="78"/>
                    <a:pt x="137" y="79"/>
                  </a:cubicBezTo>
                  <a:cubicBezTo>
                    <a:pt x="139" y="81"/>
                    <a:pt x="139" y="78"/>
                    <a:pt x="140" y="77"/>
                  </a:cubicBezTo>
                  <a:cubicBezTo>
                    <a:pt x="142" y="75"/>
                    <a:pt x="145" y="76"/>
                    <a:pt x="147" y="77"/>
                  </a:cubicBezTo>
                  <a:cubicBezTo>
                    <a:pt x="150" y="77"/>
                    <a:pt x="154" y="79"/>
                    <a:pt x="157" y="81"/>
                  </a:cubicBezTo>
                  <a:cubicBezTo>
                    <a:pt x="158" y="74"/>
                    <a:pt x="160" y="68"/>
                    <a:pt x="156" y="61"/>
                  </a:cubicBezTo>
                  <a:cubicBezTo>
                    <a:pt x="156" y="62"/>
                    <a:pt x="157" y="62"/>
                    <a:pt x="157" y="62"/>
                  </a:cubicBezTo>
                  <a:cubicBezTo>
                    <a:pt x="154" y="60"/>
                    <a:pt x="153" y="57"/>
                    <a:pt x="151" y="54"/>
                  </a:cubicBezTo>
                  <a:cubicBezTo>
                    <a:pt x="149" y="51"/>
                    <a:pt x="147" y="50"/>
                    <a:pt x="146" y="46"/>
                  </a:cubicBezTo>
                  <a:cubicBezTo>
                    <a:pt x="146" y="44"/>
                    <a:pt x="147" y="41"/>
                    <a:pt x="146" y="38"/>
                  </a:cubicBezTo>
                  <a:cubicBezTo>
                    <a:pt x="144" y="35"/>
                    <a:pt x="140" y="34"/>
                    <a:pt x="139" y="31"/>
                  </a:cubicBezTo>
                  <a:cubicBezTo>
                    <a:pt x="139" y="31"/>
                    <a:pt x="139" y="32"/>
                    <a:pt x="139" y="32"/>
                  </a:cubicBezTo>
                  <a:cubicBezTo>
                    <a:pt x="135" y="31"/>
                    <a:pt x="134" y="26"/>
                    <a:pt x="133" y="22"/>
                  </a:cubicBezTo>
                  <a:cubicBezTo>
                    <a:pt x="132" y="18"/>
                    <a:pt x="130" y="15"/>
                    <a:pt x="128" y="12"/>
                  </a:cubicBezTo>
                  <a:cubicBezTo>
                    <a:pt x="125" y="13"/>
                    <a:pt x="123" y="14"/>
                    <a:pt x="119" y="12"/>
                  </a:cubicBezTo>
                  <a:cubicBezTo>
                    <a:pt x="114" y="10"/>
                    <a:pt x="113" y="14"/>
                    <a:pt x="108" y="15"/>
                  </a:cubicBezTo>
                  <a:cubicBezTo>
                    <a:pt x="103" y="16"/>
                    <a:pt x="101" y="14"/>
                    <a:pt x="97" y="11"/>
                  </a:cubicBezTo>
                  <a:cubicBezTo>
                    <a:pt x="96" y="10"/>
                    <a:pt x="94" y="10"/>
                    <a:pt x="92" y="8"/>
                  </a:cubicBezTo>
                  <a:cubicBezTo>
                    <a:pt x="91" y="7"/>
                    <a:pt x="89" y="5"/>
                    <a:pt x="88" y="5"/>
                  </a:cubicBezTo>
                  <a:cubicBezTo>
                    <a:pt x="86" y="5"/>
                    <a:pt x="85" y="6"/>
                    <a:pt x="83" y="6"/>
                  </a:cubicBezTo>
                  <a:cubicBezTo>
                    <a:pt x="81" y="6"/>
                    <a:pt x="79" y="5"/>
                    <a:pt x="77" y="5"/>
                  </a:cubicBezTo>
                  <a:cubicBezTo>
                    <a:pt x="73" y="5"/>
                    <a:pt x="70" y="4"/>
                    <a:pt x="66" y="3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57" y="0"/>
                    <a:pt x="57" y="1"/>
                    <a:pt x="55" y="3"/>
                  </a:cubicBezTo>
                  <a:cubicBezTo>
                    <a:pt x="52" y="6"/>
                    <a:pt x="49" y="9"/>
                    <a:pt x="47" y="13"/>
                  </a:cubicBezTo>
                  <a:cubicBezTo>
                    <a:pt x="46" y="18"/>
                    <a:pt x="47" y="20"/>
                    <a:pt x="43" y="23"/>
                  </a:cubicBezTo>
                  <a:cubicBezTo>
                    <a:pt x="41" y="24"/>
                    <a:pt x="39" y="24"/>
                    <a:pt x="37" y="25"/>
                  </a:cubicBezTo>
                  <a:cubicBezTo>
                    <a:pt x="35" y="26"/>
                    <a:pt x="34" y="28"/>
                    <a:pt x="32" y="29"/>
                  </a:cubicBezTo>
                  <a:cubicBezTo>
                    <a:pt x="29" y="32"/>
                    <a:pt x="24" y="31"/>
                    <a:pt x="21" y="33"/>
                  </a:cubicBezTo>
                  <a:cubicBezTo>
                    <a:pt x="19" y="34"/>
                    <a:pt x="19" y="37"/>
                    <a:pt x="18" y="38"/>
                  </a:cubicBezTo>
                  <a:cubicBezTo>
                    <a:pt x="16" y="39"/>
                    <a:pt x="15" y="39"/>
                    <a:pt x="13" y="39"/>
                  </a:cubicBezTo>
                  <a:cubicBezTo>
                    <a:pt x="9" y="39"/>
                    <a:pt x="8" y="38"/>
                    <a:pt x="5" y="42"/>
                  </a:cubicBezTo>
                  <a:cubicBezTo>
                    <a:pt x="4" y="44"/>
                    <a:pt x="4" y="46"/>
                    <a:pt x="2" y="47"/>
                  </a:cubicBezTo>
                  <a:cubicBezTo>
                    <a:pt x="1" y="47"/>
                    <a:pt x="1" y="48"/>
                    <a:pt x="0" y="48"/>
                  </a:cubicBezTo>
                  <a:cubicBezTo>
                    <a:pt x="2" y="50"/>
                    <a:pt x="3" y="52"/>
                    <a:pt x="4" y="55"/>
                  </a:cubicBezTo>
                  <a:cubicBezTo>
                    <a:pt x="4" y="56"/>
                    <a:pt x="3" y="58"/>
                    <a:pt x="4" y="59"/>
                  </a:cubicBezTo>
                  <a:cubicBezTo>
                    <a:pt x="4" y="61"/>
                    <a:pt x="7" y="61"/>
                    <a:pt x="8" y="62"/>
                  </a:cubicBezTo>
                  <a:cubicBezTo>
                    <a:pt x="12" y="63"/>
                    <a:pt x="14" y="68"/>
                    <a:pt x="18" y="69"/>
                  </a:cubicBezTo>
                  <a:cubicBezTo>
                    <a:pt x="20" y="69"/>
                    <a:pt x="21" y="69"/>
                    <a:pt x="23" y="70"/>
                  </a:cubicBezTo>
                  <a:cubicBezTo>
                    <a:pt x="25" y="71"/>
                    <a:pt x="26" y="73"/>
                    <a:pt x="29" y="72"/>
                  </a:cubicBezTo>
                  <a:cubicBezTo>
                    <a:pt x="30" y="72"/>
                    <a:pt x="31" y="72"/>
                    <a:pt x="31" y="71"/>
                  </a:cubicBezTo>
                  <a:cubicBezTo>
                    <a:pt x="31" y="70"/>
                    <a:pt x="31" y="69"/>
                    <a:pt x="32" y="68"/>
                  </a:cubicBezTo>
                  <a:close/>
                </a:path>
              </a:pathLst>
            </a:custGeom>
            <a:solidFill>
              <a:srgbClr val="FF0000"/>
            </a:solidFill>
            <a:ln w="7938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452E0ED6-AFF0-49AF-744B-2EB80D437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825" y="8075613"/>
              <a:ext cx="479425" cy="239713"/>
            </a:xfrm>
            <a:custGeom>
              <a:avLst/>
              <a:gdLst>
                <a:gd name="T0" fmla="*/ 128 w 128"/>
                <a:gd name="T1" fmla="*/ 32 h 64"/>
                <a:gd name="T2" fmla="*/ 126 w 128"/>
                <a:gd name="T3" fmla="*/ 26 h 64"/>
                <a:gd name="T4" fmla="*/ 126 w 128"/>
                <a:gd name="T5" fmla="*/ 19 h 64"/>
                <a:gd name="T6" fmla="*/ 116 w 128"/>
                <a:gd name="T7" fmla="*/ 15 h 64"/>
                <a:gd name="T8" fmla="*/ 109 w 128"/>
                <a:gd name="T9" fmla="*/ 15 h 64"/>
                <a:gd name="T10" fmla="*/ 106 w 128"/>
                <a:gd name="T11" fmla="*/ 17 h 64"/>
                <a:gd name="T12" fmla="*/ 101 w 128"/>
                <a:gd name="T13" fmla="*/ 15 h 64"/>
                <a:gd name="T14" fmla="*/ 94 w 128"/>
                <a:gd name="T15" fmla="*/ 16 h 64"/>
                <a:gd name="T16" fmla="*/ 92 w 128"/>
                <a:gd name="T17" fmla="*/ 18 h 64"/>
                <a:gd name="T18" fmla="*/ 91 w 128"/>
                <a:gd name="T19" fmla="*/ 20 h 64"/>
                <a:gd name="T20" fmla="*/ 90 w 128"/>
                <a:gd name="T21" fmla="*/ 19 h 64"/>
                <a:gd name="T22" fmla="*/ 85 w 128"/>
                <a:gd name="T23" fmla="*/ 21 h 64"/>
                <a:gd name="T24" fmla="*/ 81 w 128"/>
                <a:gd name="T25" fmla="*/ 22 h 64"/>
                <a:gd name="T26" fmla="*/ 80 w 128"/>
                <a:gd name="T27" fmla="*/ 19 h 64"/>
                <a:gd name="T28" fmla="*/ 76 w 128"/>
                <a:gd name="T29" fmla="*/ 18 h 64"/>
                <a:gd name="T30" fmla="*/ 71 w 128"/>
                <a:gd name="T31" fmla="*/ 19 h 64"/>
                <a:gd name="T32" fmla="*/ 65 w 128"/>
                <a:gd name="T33" fmla="*/ 22 h 64"/>
                <a:gd name="T34" fmla="*/ 59 w 128"/>
                <a:gd name="T35" fmla="*/ 20 h 64"/>
                <a:gd name="T36" fmla="*/ 57 w 128"/>
                <a:gd name="T37" fmla="*/ 17 h 64"/>
                <a:gd name="T38" fmla="*/ 54 w 128"/>
                <a:gd name="T39" fmla="*/ 17 h 64"/>
                <a:gd name="T40" fmla="*/ 53 w 128"/>
                <a:gd name="T41" fmla="*/ 15 h 64"/>
                <a:gd name="T42" fmla="*/ 52 w 128"/>
                <a:gd name="T43" fmla="*/ 15 h 64"/>
                <a:gd name="T44" fmla="*/ 50 w 128"/>
                <a:gd name="T45" fmla="*/ 13 h 64"/>
                <a:gd name="T46" fmla="*/ 44 w 128"/>
                <a:gd name="T47" fmla="*/ 9 h 64"/>
                <a:gd name="T48" fmla="*/ 37 w 128"/>
                <a:gd name="T49" fmla="*/ 9 h 64"/>
                <a:gd name="T50" fmla="*/ 33 w 128"/>
                <a:gd name="T51" fmla="*/ 9 h 64"/>
                <a:gd name="T52" fmla="*/ 31 w 128"/>
                <a:gd name="T53" fmla="*/ 7 h 64"/>
                <a:gd name="T54" fmla="*/ 25 w 128"/>
                <a:gd name="T55" fmla="*/ 5 h 64"/>
                <a:gd name="T56" fmla="*/ 22 w 128"/>
                <a:gd name="T57" fmla="*/ 4 h 64"/>
                <a:gd name="T58" fmla="*/ 19 w 128"/>
                <a:gd name="T59" fmla="*/ 3 h 64"/>
                <a:gd name="T60" fmla="*/ 13 w 128"/>
                <a:gd name="T61" fmla="*/ 0 h 64"/>
                <a:gd name="T62" fmla="*/ 6 w 128"/>
                <a:gd name="T63" fmla="*/ 2 h 64"/>
                <a:gd name="T64" fmla="*/ 1 w 128"/>
                <a:gd name="T65" fmla="*/ 6 h 64"/>
                <a:gd name="T66" fmla="*/ 0 w 128"/>
                <a:gd name="T67" fmla="*/ 9 h 64"/>
                <a:gd name="T68" fmla="*/ 2 w 128"/>
                <a:gd name="T69" fmla="*/ 10 h 64"/>
                <a:gd name="T70" fmla="*/ 5 w 128"/>
                <a:gd name="T71" fmla="*/ 15 h 64"/>
                <a:gd name="T72" fmla="*/ 9 w 128"/>
                <a:gd name="T73" fmla="*/ 25 h 64"/>
                <a:gd name="T74" fmla="*/ 30 w 128"/>
                <a:gd name="T75" fmla="*/ 39 h 64"/>
                <a:gd name="T76" fmla="*/ 34 w 128"/>
                <a:gd name="T77" fmla="*/ 41 h 64"/>
                <a:gd name="T78" fmla="*/ 38 w 128"/>
                <a:gd name="T79" fmla="*/ 45 h 64"/>
                <a:gd name="T80" fmla="*/ 49 w 128"/>
                <a:gd name="T81" fmla="*/ 47 h 64"/>
                <a:gd name="T82" fmla="*/ 60 w 128"/>
                <a:gd name="T83" fmla="*/ 50 h 64"/>
                <a:gd name="T84" fmla="*/ 68 w 128"/>
                <a:gd name="T85" fmla="*/ 60 h 64"/>
                <a:gd name="T86" fmla="*/ 72 w 128"/>
                <a:gd name="T87" fmla="*/ 57 h 64"/>
                <a:gd name="T88" fmla="*/ 73 w 128"/>
                <a:gd name="T89" fmla="*/ 52 h 64"/>
                <a:gd name="T90" fmla="*/ 72 w 128"/>
                <a:gd name="T91" fmla="*/ 47 h 64"/>
                <a:gd name="T92" fmla="*/ 72 w 128"/>
                <a:gd name="T93" fmla="*/ 47 h 64"/>
                <a:gd name="T94" fmla="*/ 84 w 128"/>
                <a:gd name="T95" fmla="*/ 43 h 64"/>
                <a:gd name="T96" fmla="*/ 95 w 128"/>
                <a:gd name="T97" fmla="*/ 52 h 64"/>
                <a:gd name="T98" fmla="*/ 107 w 128"/>
                <a:gd name="T99" fmla="*/ 58 h 64"/>
                <a:gd name="T100" fmla="*/ 115 w 128"/>
                <a:gd name="T101" fmla="*/ 59 h 64"/>
                <a:gd name="T102" fmla="*/ 113 w 128"/>
                <a:gd name="T103" fmla="*/ 56 h 64"/>
                <a:gd name="T104" fmla="*/ 112 w 128"/>
                <a:gd name="T105" fmla="*/ 50 h 64"/>
                <a:gd name="T106" fmla="*/ 113 w 128"/>
                <a:gd name="T107" fmla="*/ 49 h 64"/>
                <a:gd name="T108" fmla="*/ 115 w 128"/>
                <a:gd name="T109" fmla="*/ 46 h 64"/>
                <a:gd name="T110" fmla="*/ 117 w 128"/>
                <a:gd name="T111" fmla="*/ 42 h 64"/>
                <a:gd name="T112" fmla="*/ 123 w 128"/>
                <a:gd name="T113" fmla="*/ 43 h 64"/>
                <a:gd name="T114" fmla="*/ 124 w 128"/>
                <a:gd name="T115" fmla="*/ 44 h 64"/>
                <a:gd name="T116" fmla="*/ 124 w 128"/>
                <a:gd name="T117" fmla="*/ 38 h 64"/>
                <a:gd name="T118" fmla="*/ 128 w 128"/>
                <a:gd name="T119" fmla="*/ 36 h 64"/>
                <a:gd name="T120" fmla="*/ 128 w 128"/>
                <a:gd name="T1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64">
                  <a:moveTo>
                    <a:pt x="128" y="32"/>
                  </a:moveTo>
                  <a:cubicBezTo>
                    <a:pt x="128" y="30"/>
                    <a:pt x="127" y="29"/>
                    <a:pt x="126" y="26"/>
                  </a:cubicBezTo>
                  <a:cubicBezTo>
                    <a:pt x="125" y="24"/>
                    <a:pt x="125" y="21"/>
                    <a:pt x="126" y="19"/>
                  </a:cubicBezTo>
                  <a:cubicBezTo>
                    <a:pt x="123" y="17"/>
                    <a:pt x="119" y="15"/>
                    <a:pt x="116" y="15"/>
                  </a:cubicBezTo>
                  <a:cubicBezTo>
                    <a:pt x="114" y="14"/>
                    <a:pt x="111" y="13"/>
                    <a:pt x="109" y="15"/>
                  </a:cubicBezTo>
                  <a:cubicBezTo>
                    <a:pt x="108" y="16"/>
                    <a:pt x="108" y="19"/>
                    <a:pt x="106" y="17"/>
                  </a:cubicBezTo>
                  <a:cubicBezTo>
                    <a:pt x="104" y="16"/>
                    <a:pt x="103" y="15"/>
                    <a:pt x="101" y="15"/>
                  </a:cubicBezTo>
                  <a:cubicBezTo>
                    <a:pt x="99" y="15"/>
                    <a:pt x="96" y="15"/>
                    <a:pt x="94" y="16"/>
                  </a:cubicBezTo>
                  <a:cubicBezTo>
                    <a:pt x="93" y="16"/>
                    <a:pt x="93" y="16"/>
                    <a:pt x="92" y="18"/>
                  </a:cubicBezTo>
                  <a:cubicBezTo>
                    <a:pt x="92" y="18"/>
                    <a:pt x="91" y="20"/>
                    <a:pt x="91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20"/>
                    <a:pt x="86" y="21"/>
                    <a:pt x="85" y="21"/>
                  </a:cubicBezTo>
                  <a:cubicBezTo>
                    <a:pt x="84" y="22"/>
                    <a:pt x="82" y="23"/>
                    <a:pt x="81" y="22"/>
                  </a:cubicBezTo>
                  <a:cubicBezTo>
                    <a:pt x="80" y="21"/>
                    <a:pt x="80" y="20"/>
                    <a:pt x="80" y="19"/>
                  </a:cubicBezTo>
                  <a:cubicBezTo>
                    <a:pt x="80" y="16"/>
                    <a:pt x="79" y="16"/>
                    <a:pt x="76" y="18"/>
                  </a:cubicBezTo>
                  <a:cubicBezTo>
                    <a:pt x="74" y="19"/>
                    <a:pt x="73" y="19"/>
                    <a:pt x="71" y="19"/>
                  </a:cubicBezTo>
                  <a:cubicBezTo>
                    <a:pt x="69" y="20"/>
                    <a:pt x="67" y="21"/>
                    <a:pt x="65" y="22"/>
                  </a:cubicBezTo>
                  <a:cubicBezTo>
                    <a:pt x="62" y="22"/>
                    <a:pt x="60" y="22"/>
                    <a:pt x="59" y="20"/>
                  </a:cubicBezTo>
                  <a:cubicBezTo>
                    <a:pt x="58" y="19"/>
                    <a:pt x="58" y="18"/>
                    <a:pt x="57" y="17"/>
                  </a:cubicBezTo>
                  <a:cubicBezTo>
                    <a:pt x="56" y="17"/>
                    <a:pt x="55" y="18"/>
                    <a:pt x="54" y="17"/>
                  </a:cubicBezTo>
                  <a:cubicBezTo>
                    <a:pt x="53" y="17"/>
                    <a:pt x="53" y="16"/>
                    <a:pt x="53" y="15"/>
                  </a:cubicBezTo>
                  <a:cubicBezTo>
                    <a:pt x="53" y="15"/>
                    <a:pt x="52" y="15"/>
                    <a:pt x="52" y="15"/>
                  </a:cubicBezTo>
                  <a:cubicBezTo>
                    <a:pt x="51" y="14"/>
                    <a:pt x="50" y="14"/>
                    <a:pt x="50" y="13"/>
                  </a:cubicBezTo>
                  <a:cubicBezTo>
                    <a:pt x="48" y="10"/>
                    <a:pt x="48" y="9"/>
                    <a:pt x="44" y="9"/>
                  </a:cubicBezTo>
                  <a:cubicBezTo>
                    <a:pt x="42" y="9"/>
                    <a:pt x="39" y="9"/>
                    <a:pt x="37" y="9"/>
                  </a:cubicBezTo>
                  <a:cubicBezTo>
                    <a:pt x="36" y="9"/>
                    <a:pt x="35" y="9"/>
                    <a:pt x="33" y="9"/>
                  </a:cubicBezTo>
                  <a:cubicBezTo>
                    <a:pt x="32" y="9"/>
                    <a:pt x="32" y="8"/>
                    <a:pt x="31" y="7"/>
                  </a:cubicBezTo>
                  <a:cubicBezTo>
                    <a:pt x="29" y="6"/>
                    <a:pt x="27" y="5"/>
                    <a:pt x="25" y="5"/>
                  </a:cubicBezTo>
                  <a:cubicBezTo>
                    <a:pt x="24" y="4"/>
                    <a:pt x="23" y="5"/>
                    <a:pt x="22" y="4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7" y="2"/>
                    <a:pt x="16" y="0"/>
                    <a:pt x="13" y="0"/>
                  </a:cubicBezTo>
                  <a:cubicBezTo>
                    <a:pt x="11" y="0"/>
                    <a:pt x="8" y="1"/>
                    <a:pt x="6" y="2"/>
                  </a:cubicBezTo>
                  <a:cubicBezTo>
                    <a:pt x="4" y="3"/>
                    <a:pt x="2" y="4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4" y="11"/>
                    <a:pt x="4" y="14"/>
                    <a:pt x="5" y="15"/>
                  </a:cubicBezTo>
                  <a:cubicBezTo>
                    <a:pt x="7" y="18"/>
                    <a:pt x="7" y="21"/>
                    <a:pt x="9" y="25"/>
                  </a:cubicBezTo>
                  <a:cubicBezTo>
                    <a:pt x="13" y="34"/>
                    <a:pt x="23" y="33"/>
                    <a:pt x="30" y="39"/>
                  </a:cubicBezTo>
                  <a:cubicBezTo>
                    <a:pt x="32" y="41"/>
                    <a:pt x="32" y="40"/>
                    <a:pt x="34" y="41"/>
                  </a:cubicBezTo>
                  <a:cubicBezTo>
                    <a:pt x="37" y="42"/>
                    <a:pt x="37" y="44"/>
                    <a:pt x="38" y="45"/>
                  </a:cubicBezTo>
                  <a:cubicBezTo>
                    <a:pt x="41" y="48"/>
                    <a:pt x="45" y="47"/>
                    <a:pt x="49" y="47"/>
                  </a:cubicBezTo>
                  <a:cubicBezTo>
                    <a:pt x="52" y="48"/>
                    <a:pt x="57" y="48"/>
                    <a:pt x="60" y="50"/>
                  </a:cubicBezTo>
                  <a:cubicBezTo>
                    <a:pt x="64" y="52"/>
                    <a:pt x="65" y="57"/>
                    <a:pt x="68" y="60"/>
                  </a:cubicBezTo>
                  <a:cubicBezTo>
                    <a:pt x="72" y="64"/>
                    <a:pt x="71" y="61"/>
                    <a:pt x="72" y="57"/>
                  </a:cubicBezTo>
                  <a:cubicBezTo>
                    <a:pt x="72" y="55"/>
                    <a:pt x="73" y="54"/>
                    <a:pt x="73" y="52"/>
                  </a:cubicBezTo>
                  <a:cubicBezTo>
                    <a:pt x="74" y="50"/>
                    <a:pt x="72" y="49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3"/>
                    <a:pt x="81" y="42"/>
                    <a:pt x="84" y="43"/>
                  </a:cubicBezTo>
                  <a:cubicBezTo>
                    <a:pt x="88" y="44"/>
                    <a:pt x="91" y="48"/>
                    <a:pt x="95" y="52"/>
                  </a:cubicBezTo>
                  <a:cubicBezTo>
                    <a:pt x="99" y="55"/>
                    <a:pt x="101" y="57"/>
                    <a:pt x="107" y="58"/>
                  </a:cubicBezTo>
                  <a:cubicBezTo>
                    <a:pt x="110" y="58"/>
                    <a:pt x="112" y="59"/>
                    <a:pt x="115" y="59"/>
                  </a:cubicBezTo>
                  <a:cubicBezTo>
                    <a:pt x="116" y="58"/>
                    <a:pt x="114" y="57"/>
                    <a:pt x="113" y="56"/>
                  </a:cubicBezTo>
                  <a:cubicBezTo>
                    <a:pt x="111" y="55"/>
                    <a:pt x="111" y="52"/>
                    <a:pt x="112" y="50"/>
                  </a:cubicBezTo>
                  <a:cubicBezTo>
                    <a:pt x="112" y="49"/>
                    <a:pt x="112" y="49"/>
                    <a:pt x="113" y="49"/>
                  </a:cubicBezTo>
                  <a:cubicBezTo>
                    <a:pt x="114" y="48"/>
                    <a:pt x="115" y="47"/>
                    <a:pt x="115" y="46"/>
                  </a:cubicBezTo>
                  <a:cubicBezTo>
                    <a:pt x="116" y="45"/>
                    <a:pt x="114" y="43"/>
                    <a:pt x="117" y="42"/>
                  </a:cubicBezTo>
                  <a:cubicBezTo>
                    <a:pt x="119" y="41"/>
                    <a:pt x="121" y="42"/>
                    <a:pt x="123" y="43"/>
                  </a:cubicBezTo>
                  <a:cubicBezTo>
                    <a:pt x="123" y="44"/>
                    <a:pt x="124" y="44"/>
                    <a:pt x="124" y="44"/>
                  </a:cubicBezTo>
                  <a:cubicBezTo>
                    <a:pt x="124" y="41"/>
                    <a:pt x="124" y="39"/>
                    <a:pt x="124" y="38"/>
                  </a:cubicBezTo>
                  <a:cubicBezTo>
                    <a:pt x="125" y="37"/>
                    <a:pt x="128" y="37"/>
                    <a:pt x="128" y="36"/>
                  </a:cubicBezTo>
                  <a:cubicBezTo>
                    <a:pt x="128" y="35"/>
                    <a:pt x="128" y="33"/>
                    <a:pt x="128" y="32"/>
                  </a:cubicBezTo>
                  <a:close/>
                </a:path>
              </a:pathLst>
            </a:custGeom>
            <a:solidFill>
              <a:srgbClr val="FF0000"/>
            </a:solidFill>
            <a:ln w="7938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4761522B-60B4-900F-2877-FF7790FD8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8210551"/>
              <a:ext cx="434975" cy="330200"/>
            </a:xfrm>
            <a:custGeom>
              <a:avLst/>
              <a:gdLst>
                <a:gd name="T0" fmla="*/ 96 w 116"/>
                <a:gd name="T1" fmla="*/ 16 h 88"/>
                <a:gd name="T2" fmla="*/ 73 w 116"/>
                <a:gd name="T3" fmla="*/ 11 h 88"/>
                <a:gd name="T4" fmla="*/ 74 w 116"/>
                <a:gd name="T5" fmla="*/ 16 h 88"/>
                <a:gd name="T6" fmla="*/ 69 w 116"/>
                <a:gd name="T7" fmla="*/ 24 h 88"/>
                <a:gd name="T8" fmla="*/ 50 w 116"/>
                <a:gd name="T9" fmla="*/ 11 h 88"/>
                <a:gd name="T10" fmla="*/ 35 w 116"/>
                <a:gd name="T11" fmla="*/ 5 h 88"/>
                <a:gd name="T12" fmla="*/ 27 w 116"/>
                <a:gd name="T13" fmla="*/ 0 h 88"/>
                <a:gd name="T14" fmla="*/ 26 w 116"/>
                <a:gd name="T15" fmla="*/ 13 h 88"/>
                <a:gd name="T16" fmla="*/ 21 w 116"/>
                <a:gd name="T17" fmla="*/ 26 h 88"/>
                <a:gd name="T18" fmla="*/ 14 w 116"/>
                <a:gd name="T19" fmla="*/ 31 h 88"/>
                <a:gd name="T20" fmla="*/ 7 w 116"/>
                <a:gd name="T21" fmla="*/ 33 h 88"/>
                <a:gd name="T22" fmla="*/ 1 w 116"/>
                <a:gd name="T23" fmla="*/ 39 h 88"/>
                <a:gd name="T24" fmla="*/ 0 w 116"/>
                <a:gd name="T25" fmla="*/ 43 h 88"/>
                <a:gd name="T26" fmla="*/ 12 w 116"/>
                <a:gd name="T27" fmla="*/ 53 h 88"/>
                <a:gd name="T28" fmla="*/ 7 w 116"/>
                <a:gd name="T29" fmla="*/ 68 h 88"/>
                <a:gd name="T30" fmla="*/ 16 w 116"/>
                <a:gd name="T31" fmla="*/ 84 h 88"/>
                <a:gd name="T32" fmla="*/ 24 w 116"/>
                <a:gd name="T33" fmla="*/ 87 h 88"/>
                <a:gd name="T34" fmla="*/ 29 w 116"/>
                <a:gd name="T35" fmla="*/ 82 h 88"/>
                <a:gd name="T36" fmla="*/ 46 w 116"/>
                <a:gd name="T37" fmla="*/ 61 h 88"/>
                <a:gd name="T38" fmla="*/ 71 w 116"/>
                <a:gd name="T39" fmla="*/ 57 h 88"/>
                <a:gd name="T40" fmla="*/ 81 w 116"/>
                <a:gd name="T41" fmla="*/ 61 h 88"/>
                <a:gd name="T42" fmla="*/ 86 w 116"/>
                <a:gd name="T43" fmla="*/ 67 h 88"/>
                <a:gd name="T44" fmla="*/ 90 w 116"/>
                <a:gd name="T45" fmla="*/ 74 h 88"/>
                <a:gd name="T46" fmla="*/ 90 w 116"/>
                <a:gd name="T47" fmla="*/ 86 h 88"/>
                <a:gd name="T48" fmla="*/ 97 w 116"/>
                <a:gd name="T49" fmla="*/ 87 h 88"/>
                <a:gd name="T50" fmla="*/ 97 w 116"/>
                <a:gd name="T51" fmla="*/ 83 h 88"/>
                <a:gd name="T52" fmla="*/ 103 w 116"/>
                <a:gd name="T53" fmla="*/ 72 h 88"/>
                <a:gd name="T54" fmla="*/ 97 w 116"/>
                <a:gd name="T55" fmla="*/ 63 h 88"/>
                <a:gd name="T56" fmla="*/ 94 w 116"/>
                <a:gd name="T57" fmla="*/ 60 h 88"/>
                <a:gd name="T58" fmla="*/ 93 w 116"/>
                <a:gd name="T59" fmla="*/ 45 h 88"/>
                <a:gd name="T60" fmla="*/ 101 w 116"/>
                <a:gd name="T61" fmla="*/ 35 h 88"/>
                <a:gd name="T62" fmla="*/ 111 w 116"/>
                <a:gd name="T63" fmla="*/ 27 h 88"/>
                <a:gd name="T64" fmla="*/ 116 w 116"/>
                <a:gd name="T65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" h="88">
                  <a:moveTo>
                    <a:pt x="108" y="22"/>
                  </a:moveTo>
                  <a:cubicBezTo>
                    <a:pt x="102" y="21"/>
                    <a:pt x="100" y="19"/>
                    <a:pt x="96" y="16"/>
                  </a:cubicBezTo>
                  <a:cubicBezTo>
                    <a:pt x="92" y="12"/>
                    <a:pt x="89" y="8"/>
                    <a:pt x="85" y="7"/>
                  </a:cubicBezTo>
                  <a:cubicBezTo>
                    <a:pt x="82" y="6"/>
                    <a:pt x="74" y="7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3"/>
                    <a:pt x="75" y="14"/>
                    <a:pt x="74" y="16"/>
                  </a:cubicBezTo>
                  <a:cubicBezTo>
                    <a:pt x="74" y="18"/>
                    <a:pt x="73" y="19"/>
                    <a:pt x="73" y="21"/>
                  </a:cubicBezTo>
                  <a:cubicBezTo>
                    <a:pt x="72" y="25"/>
                    <a:pt x="73" y="28"/>
                    <a:pt x="69" y="24"/>
                  </a:cubicBezTo>
                  <a:cubicBezTo>
                    <a:pt x="66" y="21"/>
                    <a:pt x="65" y="16"/>
                    <a:pt x="61" y="14"/>
                  </a:cubicBezTo>
                  <a:cubicBezTo>
                    <a:pt x="58" y="12"/>
                    <a:pt x="53" y="12"/>
                    <a:pt x="50" y="11"/>
                  </a:cubicBezTo>
                  <a:cubicBezTo>
                    <a:pt x="46" y="11"/>
                    <a:pt x="42" y="12"/>
                    <a:pt x="39" y="9"/>
                  </a:cubicBezTo>
                  <a:cubicBezTo>
                    <a:pt x="38" y="8"/>
                    <a:pt x="38" y="6"/>
                    <a:pt x="35" y="5"/>
                  </a:cubicBezTo>
                  <a:cubicBezTo>
                    <a:pt x="33" y="4"/>
                    <a:pt x="33" y="5"/>
                    <a:pt x="31" y="3"/>
                  </a:cubicBezTo>
                  <a:cubicBezTo>
                    <a:pt x="30" y="2"/>
                    <a:pt x="28" y="1"/>
                    <a:pt x="27" y="0"/>
                  </a:cubicBezTo>
                  <a:cubicBezTo>
                    <a:pt x="27" y="1"/>
                    <a:pt x="26" y="2"/>
                    <a:pt x="26" y="3"/>
                  </a:cubicBezTo>
                  <a:cubicBezTo>
                    <a:pt x="26" y="7"/>
                    <a:pt x="27" y="10"/>
                    <a:pt x="26" y="13"/>
                  </a:cubicBezTo>
                  <a:cubicBezTo>
                    <a:pt x="26" y="16"/>
                    <a:pt x="26" y="18"/>
                    <a:pt x="25" y="20"/>
                  </a:cubicBezTo>
                  <a:cubicBezTo>
                    <a:pt x="24" y="21"/>
                    <a:pt x="23" y="25"/>
                    <a:pt x="21" y="26"/>
                  </a:cubicBezTo>
                  <a:cubicBezTo>
                    <a:pt x="19" y="27"/>
                    <a:pt x="17" y="25"/>
                    <a:pt x="16" y="28"/>
                  </a:cubicBezTo>
                  <a:cubicBezTo>
                    <a:pt x="15" y="30"/>
                    <a:pt x="15" y="30"/>
                    <a:pt x="14" y="31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9" y="32"/>
                    <a:pt x="9" y="32"/>
                    <a:pt x="7" y="33"/>
                  </a:cubicBezTo>
                  <a:cubicBezTo>
                    <a:pt x="6" y="33"/>
                    <a:pt x="5" y="34"/>
                    <a:pt x="4" y="34"/>
                  </a:cubicBezTo>
                  <a:cubicBezTo>
                    <a:pt x="2" y="36"/>
                    <a:pt x="1" y="35"/>
                    <a:pt x="1" y="39"/>
                  </a:cubicBezTo>
                  <a:cubicBezTo>
                    <a:pt x="1" y="40"/>
                    <a:pt x="1" y="41"/>
                    <a:pt x="1" y="42"/>
                  </a:cubicBezTo>
                  <a:cubicBezTo>
                    <a:pt x="1" y="43"/>
                    <a:pt x="0" y="43"/>
                    <a:pt x="0" y="43"/>
                  </a:cubicBezTo>
                  <a:cubicBezTo>
                    <a:pt x="1" y="43"/>
                    <a:pt x="2" y="43"/>
                    <a:pt x="2" y="43"/>
                  </a:cubicBezTo>
                  <a:cubicBezTo>
                    <a:pt x="8" y="42"/>
                    <a:pt x="12" y="47"/>
                    <a:pt x="12" y="53"/>
                  </a:cubicBezTo>
                  <a:cubicBezTo>
                    <a:pt x="11" y="55"/>
                    <a:pt x="10" y="58"/>
                    <a:pt x="10" y="60"/>
                  </a:cubicBezTo>
                  <a:cubicBezTo>
                    <a:pt x="9" y="63"/>
                    <a:pt x="7" y="65"/>
                    <a:pt x="7" y="68"/>
                  </a:cubicBezTo>
                  <a:cubicBezTo>
                    <a:pt x="7" y="73"/>
                    <a:pt x="9" y="79"/>
                    <a:pt x="13" y="82"/>
                  </a:cubicBezTo>
                  <a:cubicBezTo>
                    <a:pt x="14" y="83"/>
                    <a:pt x="15" y="83"/>
                    <a:pt x="16" y="84"/>
                  </a:cubicBezTo>
                  <a:cubicBezTo>
                    <a:pt x="18" y="85"/>
                    <a:pt x="17" y="85"/>
                    <a:pt x="20" y="86"/>
                  </a:cubicBezTo>
                  <a:cubicBezTo>
                    <a:pt x="21" y="86"/>
                    <a:pt x="23" y="86"/>
                    <a:pt x="24" y="87"/>
                  </a:cubicBezTo>
                  <a:cubicBezTo>
                    <a:pt x="25" y="86"/>
                    <a:pt x="26" y="86"/>
                    <a:pt x="27" y="86"/>
                  </a:cubicBezTo>
                  <a:cubicBezTo>
                    <a:pt x="30" y="85"/>
                    <a:pt x="31" y="86"/>
                    <a:pt x="29" y="82"/>
                  </a:cubicBezTo>
                  <a:cubicBezTo>
                    <a:pt x="28" y="78"/>
                    <a:pt x="27" y="73"/>
                    <a:pt x="31" y="69"/>
                  </a:cubicBezTo>
                  <a:cubicBezTo>
                    <a:pt x="34" y="66"/>
                    <a:pt x="42" y="62"/>
                    <a:pt x="46" y="61"/>
                  </a:cubicBezTo>
                  <a:cubicBezTo>
                    <a:pt x="50" y="59"/>
                    <a:pt x="59" y="58"/>
                    <a:pt x="62" y="58"/>
                  </a:cubicBezTo>
                  <a:cubicBezTo>
                    <a:pt x="66" y="57"/>
                    <a:pt x="68" y="57"/>
                    <a:pt x="71" y="57"/>
                  </a:cubicBezTo>
                  <a:cubicBezTo>
                    <a:pt x="74" y="58"/>
                    <a:pt x="74" y="60"/>
                    <a:pt x="78" y="61"/>
                  </a:cubicBezTo>
                  <a:cubicBezTo>
                    <a:pt x="79" y="61"/>
                    <a:pt x="80" y="61"/>
                    <a:pt x="81" y="61"/>
                  </a:cubicBezTo>
                  <a:cubicBezTo>
                    <a:pt x="82" y="62"/>
                    <a:pt x="82" y="62"/>
                    <a:pt x="83" y="63"/>
                  </a:cubicBezTo>
                  <a:cubicBezTo>
                    <a:pt x="83" y="65"/>
                    <a:pt x="86" y="65"/>
                    <a:pt x="86" y="67"/>
                  </a:cubicBezTo>
                  <a:cubicBezTo>
                    <a:pt x="87" y="69"/>
                    <a:pt x="87" y="70"/>
                    <a:pt x="88" y="72"/>
                  </a:cubicBezTo>
                  <a:cubicBezTo>
                    <a:pt x="88" y="73"/>
                    <a:pt x="89" y="73"/>
                    <a:pt x="90" y="74"/>
                  </a:cubicBezTo>
                  <a:cubicBezTo>
                    <a:pt x="92" y="76"/>
                    <a:pt x="91" y="79"/>
                    <a:pt x="91" y="82"/>
                  </a:cubicBezTo>
                  <a:cubicBezTo>
                    <a:pt x="90" y="83"/>
                    <a:pt x="90" y="84"/>
                    <a:pt x="90" y="86"/>
                  </a:cubicBezTo>
                  <a:cubicBezTo>
                    <a:pt x="89" y="87"/>
                    <a:pt x="90" y="87"/>
                    <a:pt x="91" y="88"/>
                  </a:cubicBezTo>
                  <a:cubicBezTo>
                    <a:pt x="93" y="88"/>
                    <a:pt x="95" y="88"/>
                    <a:pt x="97" y="87"/>
                  </a:cubicBezTo>
                  <a:cubicBezTo>
                    <a:pt x="98" y="87"/>
                    <a:pt x="99" y="86"/>
                    <a:pt x="99" y="85"/>
                  </a:cubicBezTo>
                  <a:cubicBezTo>
                    <a:pt x="99" y="84"/>
                    <a:pt x="98" y="84"/>
                    <a:pt x="97" y="83"/>
                  </a:cubicBezTo>
                  <a:cubicBezTo>
                    <a:pt x="96" y="80"/>
                    <a:pt x="98" y="77"/>
                    <a:pt x="101" y="75"/>
                  </a:cubicBezTo>
                  <a:cubicBezTo>
                    <a:pt x="102" y="74"/>
                    <a:pt x="102" y="73"/>
                    <a:pt x="103" y="72"/>
                  </a:cubicBezTo>
                  <a:cubicBezTo>
                    <a:pt x="104" y="71"/>
                    <a:pt x="105" y="71"/>
                    <a:pt x="105" y="69"/>
                  </a:cubicBezTo>
                  <a:cubicBezTo>
                    <a:pt x="104" y="68"/>
                    <a:pt x="100" y="65"/>
                    <a:pt x="97" y="63"/>
                  </a:cubicBezTo>
                  <a:cubicBezTo>
                    <a:pt x="96" y="63"/>
                    <a:pt x="96" y="62"/>
                    <a:pt x="96" y="61"/>
                  </a:cubicBezTo>
                  <a:cubicBezTo>
                    <a:pt x="95" y="61"/>
                    <a:pt x="94" y="60"/>
                    <a:pt x="94" y="60"/>
                  </a:cubicBezTo>
                  <a:cubicBezTo>
                    <a:pt x="93" y="58"/>
                    <a:pt x="95" y="56"/>
                    <a:pt x="95" y="55"/>
                  </a:cubicBezTo>
                  <a:cubicBezTo>
                    <a:pt x="95" y="53"/>
                    <a:pt x="93" y="46"/>
                    <a:pt x="93" y="45"/>
                  </a:cubicBezTo>
                  <a:cubicBezTo>
                    <a:pt x="94" y="43"/>
                    <a:pt x="96" y="44"/>
                    <a:pt x="97" y="43"/>
                  </a:cubicBezTo>
                  <a:cubicBezTo>
                    <a:pt x="98" y="42"/>
                    <a:pt x="99" y="37"/>
                    <a:pt x="101" y="35"/>
                  </a:cubicBezTo>
                  <a:cubicBezTo>
                    <a:pt x="102" y="33"/>
                    <a:pt x="103" y="31"/>
                    <a:pt x="106" y="30"/>
                  </a:cubicBezTo>
                  <a:cubicBezTo>
                    <a:pt x="107" y="29"/>
                    <a:pt x="109" y="28"/>
                    <a:pt x="111" y="27"/>
                  </a:cubicBezTo>
                  <a:cubicBezTo>
                    <a:pt x="112" y="25"/>
                    <a:pt x="114" y="25"/>
                    <a:pt x="116" y="24"/>
                  </a:cubicBezTo>
                  <a:cubicBezTo>
                    <a:pt x="116" y="24"/>
                    <a:pt x="116" y="23"/>
                    <a:pt x="116" y="23"/>
                  </a:cubicBezTo>
                  <a:cubicBezTo>
                    <a:pt x="113" y="23"/>
                    <a:pt x="111" y="22"/>
                    <a:pt x="108" y="22"/>
                  </a:cubicBezTo>
                  <a:close/>
                </a:path>
              </a:pathLst>
            </a:custGeom>
            <a:noFill/>
            <a:ln w="7938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282F8D-5450-DAB9-E517-0F8379D54647}"/>
              </a:ext>
            </a:extLst>
          </p:cNvPr>
          <p:cNvGrpSpPr/>
          <p:nvPr/>
        </p:nvGrpSpPr>
        <p:grpSpPr>
          <a:xfrm>
            <a:off x="8165718" y="1362743"/>
            <a:ext cx="1544589" cy="1993635"/>
            <a:chOff x="3665268" y="291600"/>
            <a:chExt cx="4861464" cy="62748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76002AAC-283A-3FE2-B536-8F295AE5D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823" y="3184784"/>
              <a:ext cx="1469454" cy="1141062"/>
            </a:xfrm>
            <a:custGeom>
              <a:avLst/>
              <a:gdLst>
                <a:gd name="T0" fmla="*/ 2147483646 w 295"/>
                <a:gd name="T1" fmla="*/ 1738132210 h 229"/>
                <a:gd name="T2" fmla="*/ 2147483646 w 295"/>
                <a:gd name="T3" fmla="*/ 1781587323 h 229"/>
                <a:gd name="T4" fmla="*/ 2147483646 w 295"/>
                <a:gd name="T5" fmla="*/ 1998851471 h 229"/>
                <a:gd name="T6" fmla="*/ 2147483646 w 295"/>
                <a:gd name="T7" fmla="*/ 2085757891 h 229"/>
                <a:gd name="T8" fmla="*/ 2147483646 w 295"/>
                <a:gd name="T9" fmla="*/ 2147483646 h 229"/>
                <a:gd name="T10" fmla="*/ 2147483646 w 295"/>
                <a:gd name="T11" fmla="*/ 2147483646 h 229"/>
                <a:gd name="T12" fmla="*/ 2147483646 w 295"/>
                <a:gd name="T13" fmla="*/ 2147483646 h 229"/>
                <a:gd name="T14" fmla="*/ 2147483646 w 295"/>
                <a:gd name="T15" fmla="*/ 2147483646 h 229"/>
                <a:gd name="T16" fmla="*/ 2147483646 w 295"/>
                <a:gd name="T17" fmla="*/ 2147483646 h 229"/>
                <a:gd name="T18" fmla="*/ 2147483646 w 295"/>
                <a:gd name="T19" fmla="*/ 2147483646 h 229"/>
                <a:gd name="T20" fmla="*/ 2147483646 w 295"/>
                <a:gd name="T21" fmla="*/ 2147483646 h 229"/>
                <a:gd name="T22" fmla="*/ 2147483646 w 295"/>
                <a:gd name="T23" fmla="*/ 2147483646 h 229"/>
                <a:gd name="T24" fmla="*/ 2147483646 w 295"/>
                <a:gd name="T25" fmla="*/ 2147483646 h 229"/>
                <a:gd name="T26" fmla="*/ 2147483646 w 295"/>
                <a:gd name="T27" fmla="*/ 2147483646 h 229"/>
                <a:gd name="T28" fmla="*/ 2147483646 w 295"/>
                <a:gd name="T29" fmla="*/ 2147483646 h 229"/>
                <a:gd name="T30" fmla="*/ 2142315126 w 295"/>
                <a:gd name="T31" fmla="*/ 2147483646 h 229"/>
                <a:gd name="T32" fmla="*/ 2040990567 w 295"/>
                <a:gd name="T33" fmla="*/ 2147483646 h 229"/>
                <a:gd name="T34" fmla="*/ 1910712873 w 295"/>
                <a:gd name="T35" fmla="*/ 2147483646 h 229"/>
                <a:gd name="T36" fmla="*/ 1780438984 w 295"/>
                <a:gd name="T37" fmla="*/ 2147483646 h 229"/>
                <a:gd name="T38" fmla="*/ 1563313300 w 295"/>
                <a:gd name="T39" fmla="*/ 2147483646 h 229"/>
                <a:gd name="T40" fmla="*/ 1433035606 w 295"/>
                <a:gd name="T41" fmla="*/ 2147483646 h 229"/>
                <a:gd name="T42" fmla="*/ 1375136945 w 295"/>
                <a:gd name="T43" fmla="*/ 2147483646 h 229"/>
                <a:gd name="T44" fmla="*/ 1490938072 w 295"/>
                <a:gd name="T45" fmla="*/ 2147483646 h 229"/>
                <a:gd name="T46" fmla="*/ 1317234480 w 295"/>
                <a:gd name="T47" fmla="*/ 2147483646 h 229"/>
                <a:gd name="T48" fmla="*/ 1114585363 w 295"/>
                <a:gd name="T49" fmla="*/ 2147483646 h 229"/>
                <a:gd name="T50" fmla="*/ 1071159465 w 295"/>
                <a:gd name="T51" fmla="*/ 2147483646 h 229"/>
                <a:gd name="T52" fmla="*/ 955358339 w 295"/>
                <a:gd name="T53" fmla="*/ 2147483646 h 229"/>
                <a:gd name="T54" fmla="*/ 796131315 w 295"/>
                <a:gd name="T55" fmla="*/ 2147483646 h 229"/>
                <a:gd name="T56" fmla="*/ 550052495 w 295"/>
                <a:gd name="T57" fmla="*/ 2147483646 h 229"/>
                <a:gd name="T58" fmla="*/ 390829276 w 295"/>
                <a:gd name="T59" fmla="*/ 2147483646 h 229"/>
                <a:gd name="T60" fmla="*/ 260551583 w 295"/>
                <a:gd name="T61" fmla="*/ 2147483646 h 229"/>
                <a:gd name="T62" fmla="*/ 115801126 w 295"/>
                <a:gd name="T63" fmla="*/ 2147483646 h 229"/>
                <a:gd name="T64" fmla="*/ 57898661 w 295"/>
                <a:gd name="T65" fmla="*/ 2147483646 h 229"/>
                <a:gd name="T66" fmla="*/ 57898661 w 295"/>
                <a:gd name="T67" fmla="*/ 2147483646 h 229"/>
                <a:gd name="T68" fmla="*/ 101324559 w 295"/>
                <a:gd name="T69" fmla="*/ 2013336509 h 229"/>
                <a:gd name="T70" fmla="*/ 217125685 w 295"/>
                <a:gd name="T71" fmla="*/ 1882978781 h 229"/>
                <a:gd name="T72" fmla="*/ 159227024 w 295"/>
                <a:gd name="T73" fmla="*/ 1709162135 h 229"/>
                <a:gd name="T74" fmla="*/ 130277694 w 295"/>
                <a:gd name="T75" fmla="*/ 1622255715 h 229"/>
                <a:gd name="T76" fmla="*/ 231602252 w 295"/>
                <a:gd name="T77" fmla="*/ 1549834332 h 229"/>
                <a:gd name="T78" fmla="*/ 376352709 w 295"/>
                <a:gd name="T79" fmla="*/ 1477412950 h 229"/>
                <a:gd name="T80" fmla="*/ 463204504 w 295"/>
                <a:gd name="T81" fmla="*/ 1376021492 h 229"/>
                <a:gd name="T82" fmla="*/ 390829276 w 295"/>
                <a:gd name="T83" fmla="*/ 1173238576 h 229"/>
                <a:gd name="T84" fmla="*/ 492153835 w 295"/>
                <a:gd name="T85" fmla="*/ 1202208651 h 229"/>
                <a:gd name="T86" fmla="*/ 463204504 w 295"/>
                <a:gd name="T87" fmla="*/ 1013910773 h 229"/>
                <a:gd name="T88" fmla="*/ 260551583 w 295"/>
                <a:gd name="T89" fmla="*/ 883549240 h 229"/>
                <a:gd name="T90" fmla="*/ 144750456 w 295"/>
                <a:gd name="T91" fmla="*/ 811127857 h 229"/>
                <a:gd name="T92" fmla="*/ 86851796 w 295"/>
                <a:gd name="T93" fmla="*/ 709736399 h 229"/>
                <a:gd name="T94" fmla="*/ 318454048 w 295"/>
                <a:gd name="T95" fmla="*/ 477987214 h 229"/>
                <a:gd name="T96" fmla="*/ 463204504 w 295"/>
                <a:gd name="T97" fmla="*/ 405565832 h 229"/>
                <a:gd name="T98" fmla="*/ 535579733 w 295"/>
                <a:gd name="T99" fmla="*/ 391080794 h 229"/>
                <a:gd name="T100" fmla="*/ 723756087 w 295"/>
                <a:gd name="T101" fmla="*/ 260719261 h 229"/>
                <a:gd name="T102" fmla="*/ 1158007456 w 295"/>
                <a:gd name="T103" fmla="*/ 144842765 h 229"/>
                <a:gd name="T104" fmla="*/ 1259335819 w 295"/>
                <a:gd name="T105" fmla="*/ 0 h 229"/>
                <a:gd name="T106" fmla="*/ 1650161291 w 295"/>
                <a:gd name="T107" fmla="*/ 144842765 h 229"/>
                <a:gd name="T108" fmla="*/ 1650161291 w 295"/>
                <a:gd name="T109" fmla="*/ 275204298 h 229"/>
                <a:gd name="T110" fmla="*/ 2147483646 w 295"/>
                <a:gd name="T111" fmla="*/ 955974428 h 229"/>
                <a:gd name="T112" fmla="*/ 2147483646 w 295"/>
                <a:gd name="T113" fmla="*/ 1202208651 h 229"/>
                <a:gd name="T114" fmla="*/ 2147483646 w 295"/>
                <a:gd name="T115" fmla="*/ 1347051416 h 229"/>
                <a:gd name="T116" fmla="*/ 2147483646 w 295"/>
                <a:gd name="T117" fmla="*/ 1535349294 h 229"/>
                <a:gd name="T118" fmla="*/ 2147483646 w 295"/>
                <a:gd name="T119" fmla="*/ 1593289445 h 229"/>
                <a:gd name="T120" fmla="*/ 2147483646 w 295"/>
                <a:gd name="T121" fmla="*/ 1462927912 h 2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95" h="229">
                  <a:moveTo>
                    <a:pt x="254" y="89"/>
                  </a:moveTo>
                  <a:cubicBezTo>
                    <a:pt x="261" y="89"/>
                    <a:pt x="261" y="89"/>
                    <a:pt x="261" y="89"/>
                  </a:cubicBezTo>
                  <a:cubicBezTo>
                    <a:pt x="277" y="93"/>
                    <a:pt x="277" y="93"/>
                    <a:pt x="277" y="93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80" y="101"/>
                    <a:pt x="281" y="103"/>
                    <a:pt x="282" y="106"/>
                  </a:cubicBezTo>
                  <a:cubicBezTo>
                    <a:pt x="284" y="107"/>
                    <a:pt x="284" y="107"/>
                    <a:pt x="284" y="107"/>
                  </a:cubicBezTo>
                  <a:cubicBezTo>
                    <a:pt x="286" y="108"/>
                    <a:pt x="288" y="109"/>
                    <a:pt x="290" y="110"/>
                  </a:cubicBezTo>
                  <a:cubicBezTo>
                    <a:pt x="292" y="113"/>
                    <a:pt x="293" y="116"/>
                    <a:pt x="295" y="119"/>
                  </a:cubicBezTo>
                  <a:cubicBezTo>
                    <a:pt x="295" y="119"/>
                    <a:pt x="295" y="120"/>
                    <a:pt x="295" y="120"/>
                  </a:cubicBezTo>
                  <a:cubicBezTo>
                    <a:pt x="293" y="121"/>
                    <a:pt x="292" y="122"/>
                    <a:pt x="291" y="124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0" y="123"/>
                    <a:pt x="290" y="123"/>
                    <a:pt x="290" y="123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3"/>
                    <a:pt x="288" y="123"/>
                    <a:pt x="288" y="123"/>
                  </a:cubicBezTo>
                  <a:cubicBezTo>
                    <a:pt x="286" y="122"/>
                    <a:pt x="284" y="122"/>
                    <a:pt x="282" y="123"/>
                  </a:cubicBezTo>
                  <a:cubicBezTo>
                    <a:pt x="281" y="122"/>
                    <a:pt x="280" y="122"/>
                    <a:pt x="280" y="122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78" y="124"/>
                    <a:pt x="277" y="125"/>
                    <a:pt x="275" y="126"/>
                  </a:cubicBezTo>
                  <a:cubicBezTo>
                    <a:pt x="274" y="127"/>
                    <a:pt x="272" y="129"/>
                    <a:pt x="271" y="131"/>
                  </a:cubicBezTo>
                  <a:cubicBezTo>
                    <a:pt x="271" y="131"/>
                    <a:pt x="271" y="131"/>
                    <a:pt x="271" y="131"/>
                  </a:cubicBezTo>
                  <a:cubicBezTo>
                    <a:pt x="270" y="131"/>
                    <a:pt x="270" y="131"/>
                    <a:pt x="270" y="131"/>
                  </a:cubicBezTo>
                  <a:cubicBezTo>
                    <a:pt x="270" y="131"/>
                    <a:pt x="270" y="131"/>
                    <a:pt x="270" y="131"/>
                  </a:cubicBezTo>
                  <a:cubicBezTo>
                    <a:pt x="270" y="130"/>
                    <a:pt x="270" y="130"/>
                    <a:pt x="269" y="130"/>
                  </a:cubicBezTo>
                  <a:cubicBezTo>
                    <a:pt x="268" y="130"/>
                    <a:pt x="266" y="130"/>
                    <a:pt x="265" y="131"/>
                  </a:cubicBezTo>
                  <a:cubicBezTo>
                    <a:pt x="262" y="134"/>
                    <a:pt x="258" y="135"/>
                    <a:pt x="253" y="136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40"/>
                    <a:pt x="256" y="140"/>
                    <a:pt x="256" y="140"/>
                  </a:cubicBezTo>
                  <a:cubicBezTo>
                    <a:pt x="257" y="140"/>
                    <a:pt x="257" y="140"/>
                    <a:pt x="257" y="140"/>
                  </a:cubicBezTo>
                  <a:cubicBezTo>
                    <a:pt x="257" y="141"/>
                    <a:pt x="257" y="141"/>
                    <a:pt x="257" y="141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6" y="142"/>
                    <a:pt x="255" y="142"/>
                    <a:pt x="255" y="143"/>
                  </a:cubicBezTo>
                  <a:cubicBezTo>
                    <a:pt x="255" y="143"/>
                    <a:pt x="254" y="143"/>
                    <a:pt x="254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3" y="143"/>
                    <a:pt x="253" y="144"/>
                    <a:pt x="252" y="144"/>
                  </a:cubicBezTo>
                  <a:cubicBezTo>
                    <a:pt x="252" y="145"/>
                    <a:pt x="252" y="146"/>
                    <a:pt x="251" y="147"/>
                  </a:cubicBezTo>
                  <a:cubicBezTo>
                    <a:pt x="252" y="147"/>
                    <a:pt x="252" y="147"/>
                    <a:pt x="252" y="147"/>
                  </a:cubicBezTo>
                  <a:cubicBezTo>
                    <a:pt x="252" y="147"/>
                    <a:pt x="252" y="147"/>
                    <a:pt x="253" y="147"/>
                  </a:cubicBezTo>
                  <a:cubicBezTo>
                    <a:pt x="253" y="147"/>
                    <a:pt x="253" y="147"/>
                    <a:pt x="253" y="147"/>
                  </a:cubicBezTo>
                  <a:cubicBezTo>
                    <a:pt x="254" y="147"/>
                    <a:pt x="254" y="147"/>
                    <a:pt x="254" y="147"/>
                  </a:cubicBezTo>
                  <a:cubicBezTo>
                    <a:pt x="254" y="148"/>
                    <a:pt x="254" y="148"/>
                    <a:pt x="254" y="148"/>
                  </a:cubicBezTo>
                  <a:cubicBezTo>
                    <a:pt x="255" y="148"/>
                    <a:pt x="255" y="148"/>
                    <a:pt x="255" y="148"/>
                  </a:cubicBezTo>
                  <a:cubicBezTo>
                    <a:pt x="254" y="149"/>
                    <a:pt x="254" y="150"/>
                    <a:pt x="254" y="151"/>
                  </a:cubicBezTo>
                  <a:cubicBezTo>
                    <a:pt x="254" y="152"/>
                    <a:pt x="255" y="153"/>
                    <a:pt x="256" y="154"/>
                  </a:cubicBezTo>
                  <a:cubicBezTo>
                    <a:pt x="257" y="155"/>
                    <a:pt x="258" y="155"/>
                    <a:pt x="259" y="154"/>
                  </a:cubicBezTo>
                  <a:cubicBezTo>
                    <a:pt x="260" y="155"/>
                    <a:pt x="260" y="155"/>
                    <a:pt x="260" y="155"/>
                  </a:cubicBezTo>
                  <a:cubicBezTo>
                    <a:pt x="259" y="158"/>
                    <a:pt x="256" y="161"/>
                    <a:pt x="253" y="162"/>
                  </a:cubicBezTo>
                  <a:cubicBezTo>
                    <a:pt x="251" y="162"/>
                    <a:pt x="248" y="162"/>
                    <a:pt x="246" y="162"/>
                  </a:cubicBezTo>
                  <a:cubicBezTo>
                    <a:pt x="246" y="162"/>
                    <a:pt x="246" y="162"/>
                    <a:pt x="246" y="162"/>
                  </a:cubicBezTo>
                  <a:cubicBezTo>
                    <a:pt x="245" y="164"/>
                    <a:pt x="244" y="165"/>
                    <a:pt x="243" y="166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2" y="171"/>
                    <a:pt x="242" y="172"/>
                  </a:cubicBezTo>
                  <a:cubicBezTo>
                    <a:pt x="242" y="172"/>
                    <a:pt x="242" y="172"/>
                    <a:pt x="242" y="172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0" y="173"/>
                    <a:pt x="240" y="173"/>
                    <a:pt x="239" y="173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8" y="173"/>
                    <a:pt x="237" y="173"/>
                    <a:pt x="237" y="173"/>
                  </a:cubicBezTo>
                  <a:cubicBezTo>
                    <a:pt x="236" y="172"/>
                    <a:pt x="236" y="172"/>
                    <a:pt x="236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1" y="177"/>
                    <a:pt x="231" y="177"/>
                    <a:pt x="231" y="177"/>
                  </a:cubicBezTo>
                  <a:cubicBezTo>
                    <a:pt x="229" y="178"/>
                    <a:pt x="228" y="177"/>
                    <a:pt x="228" y="176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7" y="175"/>
                    <a:pt x="227" y="175"/>
                    <a:pt x="226" y="175"/>
                  </a:cubicBezTo>
                  <a:cubicBezTo>
                    <a:pt x="226" y="175"/>
                    <a:pt x="225" y="175"/>
                    <a:pt x="225" y="175"/>
                  </a:cubicBezTo>
                  <a:cubicBezTo>
                    <a:pt x="224" y="176"/>
                    <a:pt x="224" y="176"/>
                    <a:pt x="224" y="177"/>
                  </a:cubicBezTo>
                  <a:cubicBezTo>
                    <a:pt x="223" y="178"/>
                    <a:pt x="221" y="179"/>
                    <a:pt x="220" y="180"/>
                  </a:cubicBezTo>
                  <a:cubicBezTo>
                    <a:pt x="219" y="181"/>
                    <a:pt x="218" y="183"/>
                    <a:pt x="218" y="184"/>
                  </a:cubicBezTo>
                  <a:cubicBezTo>
                    <a:pt x="218" y="185"/>
                    <a:pt x="218" y="185"/>
                    <a:pt x="218" y="185"/>
                  </a:cubicBezTo>
                  <a:cubicBezTo>
                    <a:pt x="219" y="185"/>
                    <a:pt x="219" y="186"/>
                    <a:pt x="220" y="186"/>
                  </a:cubicBezTo>
                  <a:cubicBezTo>
                    <a:pt x="220" y="187"/>
                    <a:pt x="220" y="188"/>
                    <a:pt x="220" y="188"/>
                  </a:cubicBezTo>
                  <a:cubicBezTo>
                    <a:pt x="220" y="189"/>
                    <a:pt x="220" y="189"/>
                    <a:pt x="220" y="189"/>
                  </a:cubicBezTo>
                  <a:cubicBezTo>
                    <a:pt x="219" y="190"/>
                    <a:pt x="219" y="190"/>
                    <a:pt x="219" y="190"/>
                  </a:cubicBezTo>
                  <a:cubicBezTo>
                    <a:pt x="219" y="190"/>
                    <a:pt x="219" y="191"/>
                    <a:pt x="219" y="191"/>
                  </a:cubicBezTo>
                  <a:cubicBezTo>
                    <a:pt x="219" y="192"/>
                    <a:pt x="219" y="192"/>
                    <a:pt x="219" y="192"/>
                  </a:cubicBezTo>
                  <a:cubicBezTo>
                    <a:pt x="219" y="192"/>
                    <a:pt x="219" y="192"/>
                    <a:pt x="219" y="192"/>
                  </a:cubicBezTo>
                  <a:cubicBezTo>
                    <a:pt x="217" y="192"/>
                    <a:pt x="216" y="193"/>
                    <a:pt x="215" y="194"/>
                  </a:cubicBezTo>
                  <a:cubicBezTo>
                    <a:pt x="215" y="194"/>
                    <a:pt x="215" y="194"/>
                    <a:pt x="215" y="194"/>
                  </a:cubicBezTo>
                  <a:cubicBezTo>
                    <a:pt x="215" y="195"/>
                    <a:pt x="215" y="195"/>
                    <a:pt x="215" y="195"/>
                  </a:cubicBezTo>
                  <a:cubicBezTo>
                    <a:pt x="216" y="196"/>
                    <a:pt x="216" y="196"/>
                    <a:pt x="216" y="196"/>
                  </a:cubicBezTo>
                  <a:cubicBezTo>
                    <a:pt x="214" y="197"/>
                    <a:pt x="211" y="198"/>
                    <a:pt x="209" y="199"/>
                  </a:cubicBezTo>
                  <a:cubicBezTo>
                    <a:pt x="208" y="199"/>
                    <a:pt x="208" y="200"/>
                    <a:pt x="208" y="200"/>
                  </a:cubicBezTo>
                  <a:cubicBezTo>
                    <a:pt x="207" y="200"/>
                    <a:pt x="207" y="200"/>
                    <a:pt x="207" y="200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8"/>
                    <a:pt x="207" y="198"/>
                    <a:pt x="207" y="198"/>
                  </a:cubicBezTo>
                  <a:cubicBezTo>
                    <a:pt x="207" y="198"/>
                    <a:pt x="207" y="198"/>
                    <a:pt x="207" y="198"/>
                  </a:cubicBezTo>
                  <a:cubicBezTo>
                    <a:pt x="206" y="198"/>
                    <a:pt x="205" y="198"/>
                    <a:pt x="205" y="197"/>
                  </a:cubicBezTo>
                  <a:cubicBezTo>
                    <a:pt x="205" y="197"/>
                    <a:pt x="204" y="196"/>
                    <a:pt x="204" y="196"/>
                  </a:cubicBezTo>
                  <a:cubicBezTo>
                    <a:pt x="203" y="196"/>
                    <a:pt x="202" y="196"/>
                    <a:pt x="200" y="197"/>
                  </a:cubicBezTo>
                  <a:cubicBezTo>
                    <a:pt x="200" y="197"/>
                    <a:pt x="200" y="197"/>
                    <a:pt x="200" y="197"/>
                  </a:cubicBezTo>
                  <a:cubicBezTo>
                    <a:pt x="195" y="199"/>
                    <a:pt x="190" y="199"/>
                    <a:pt x="186" y="200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81" y="199"/>
                    <a:pt x="181" y="199"/>
                    <a:pt x="181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200"/>
                    <a:pt x="180" y="200"/>
                    <a:pt x="180" y="200"/>
                  </a:cubicBezTo>
                  <a:cubicBezTo>
                    <a:pt x="179" y="200"/>
                    <a:pt x="179" y="201"/>
                    <a:pt x="179" y="201"/>
                  </a:cubicBezTo>
                  <a:cubicBezTo>
                    <a:pt x="179" y="201"/>
                    <a:pt x="179" y="201"/>
                    <a:pt x="179" y="201"/>
                  </a:cubicBezTo>
                  <a:cubicBezTo>
                    <a:pt x="178" y="201"/>
                    <a:pt x="177" y="202"/>
                    <a:pt x="176" y="202"/>
                  </a:cubicBezTo>
                  <a:cubicBezTo>
                    <a:pt x="175" y="202"/>
                    <a:pt x="175" y="202"/>
                    <a:pt x="175" y="202"/>
                  </a:cubicBezTo>
                  <a:cubicBezTo>
                    <a:pt x="174" y="201"/>
                    <a:pt x="173" y="200"/>
                    <a:pt x="171" y="199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171" y="197"/>
                    <a:pt x="171" y="196"/>
                    <a:pt x="171" y="194"/>
                  </a:cubicBezTo>
                  <a:cubicBezTo>
                    <a:pt x="170" y="194"/>
                    <a:pt x="170" y="194"/>
                    <a:pt x="170" y="194"/>
                  </a:cubicBezTo>
                  <a:cubicBezTo>
                    <a:pt x="170" y="194"/>
                    <a:pt x="170" y="194"/>
                    <a:pt x="170" y="194"/>
                  </a:cubicBezTo>
                  <a:cubicBezTo>
                    <a:pt x="169" y="194"/>
                    <a:pt x="169" y="194"/>
                    <a:pt x="169" y="194"/>
                  </a:cubicBezTo>
                  <a:cubicBezTo>
                    <a:pt x="169" y="194"/>
                    <a:pt x="169" y="194"/>
                    <a:pt x="169" y="194"/>
                  </a:cubicBezTo>
                  <a:cubicBezTo>
                    <a:pt x="168" y="194"/>
                    <a:pt x="168" y="194"/>
                    <a:pt x="168" y="194"/>
                  </a:cubicBezTo>
                  <a:cubicBezTo>
                    <a:pt x="168" y="194"/>
                    <a:pt x="168" y="194"/>
                    <a:pt x="168" y="194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7" y="193"/>
                    <a:pt x="166" y="192"/>
                    <a:pt x="165" y="192"/>
                  </a:cubicBezTo>
                  <a:cubicBezTo>
                    <a:pt x="164" y="192"/>
                    <a:pt x="164" y="192"/>
                    <a:pt x="164" y="192"/>
                  </a:cubicBezTo>
                  <a:cubicBezTo>
                    <a:pt x="164" y="189"/>
                    <a:pt x="164" y="187"/>
                    <a:pt x="164" y="185"/>
                  </a:cubicBezTo>
                  <a:cubicBezTo>
                    <a:pt x="165" y="184"/>
                    <a:pt x="165" y="184"/>
                    <a:pt x="166" y="184"/>
                  </a:cubicBezTo>
                  <a:cubicBezTo>
                    <a:pt x="166" y="183"/>
                    <a:pt x="166" y="183"/>
                    <a:pt x="166" y="183"/>
                  </a:cubicBezTo>
                  <a:cubicBezTo>
                    <a:pt x="166" y="183"/>
                    <a:pt x="166" y="183"/>
                    <a:pt x="166" y="183"/>
                  </a:cubicBezTo>
                  <a:cubicBezTo>
                    <a:pt x="166" y="182"/>
                    <a:pt x="166" y="181"/>
                    <a:pt x="165" y="180"/>
                  </a:cubicBezTo>
                  <a:cubicBezTo>
                    <a:pt x="162" y="180"/>
                    <a:pt x="159" y="179"/>
                    <a:pt x="156" y="180"/>
                  </a:cubicBezTo>
                  <a:cubicBezTo>
                    <a:pt x="155" y="181"/>
                    <a:pt x="155" y="181"/>
                    <a:pt x="155" y="181"/>
                  </a:cubicBezTo>
                  <a:cubicBezTo>
                    <a:pt x="155" y="181"/>
                    <a:pt x="155" y="181"/>
                    <a:pt x="155" y="181"/>
                  </a:cubicBezTo>
                  <a:cubicBezTo>
                    <a:pt x="154" y="181"/>
                    <a:pt x="154" y="181"/>
                    <a:pt x="154" y="181"/>
                  </a:cubicBezTo>
                  <a:cubicBezTo>
                    <a:pt x="154" y="182"/>
                    <a:pt x="154" y="182"/>
                    <a:pt x="154" y="183"/>
                  </a:cubicBezTo>
                  <a:cubicBezTo>
                    <a:pt x="154" y="183"/>
                    <a:pt x="154" y="183"/>
                    <a:pt x="154" y="18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49" y="185"/>
                    <a:pt x="148" y="186"/>
                    <a:pt x="146" y="187"/>
                  </a:cubicBezTo>
                  <a:cubicBezTo>
                    <a:pt x="146" y="188"/>
                    <a:pt x="147" y="189"/>
                    <a:pt x="147" y="190"/>
                  </a:cubicBezTo>
                  <a:cubicBezTo>
                    <a:pt x="147" y="191"/>
                    <a:pt x="147" y="191"/>
                    <a:pt x="147" y="191"/>
                  </a:cubicBezTo>
                  <a:cubicBezTo>
                    <a:pt x="148" y="193"/>
                    <a:pt x="148" y="195"/>
                    <a:pt x="147" y="198"/>
                  </a:cubicBezTo>
                  <a:cubicBezTo>
                    <a:pt x="147" y="198"/>
                    <a:pt x="147" y="199"/>
                    <a:pt x="148" y="199"/>
                  </a:cubicBezTo>
                  <a:cubicBezTo>
                    <a:pt x="148" y="200"/>
                    <a:pt x="148" y="200"/>
                    <a:pt x="148" y="201"/>
                  </a:cubicBezTo>
                  <a:cubicBezTo>
                    <a:pt x="149" y="202"/>
                    <a:pt x="149" y="202"/>
                    <a:pt x="149" y="202"/>
                  </a:cubicBezTo>
                  <a:cubicBezTo>
                    <a:pt x="149" y="202"/>
                    <a:pt x="149" y="202"/>
                    <a:pt x="149" y="203"/>
                  </a:cubicBezTo>
                  <a:cubicBezTo>
                    <a:pt x="149" y="203"/>
                    <a:pt x="149" y="204"/>
                    <a:pt x="149" y="205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8" y="206"/>
                    <a:pt x="148" y="207"/>
                    <a:pt x="148" y="208"/>
                  </a:cubicBezTo>
                  <a:cubicBezTo>
                    <a:pt x="148" y="209"/>
                    <a:pt x="147" y="210"/>
                    <a:pt x="147" y="211"/>
                  </a:cubicBezTo>
                  <a:cubicBezTo>
                    <a:pt x="147" y="212"/>
                    <a:pt x="148" y="212"/>
                    <a:pt x="148" y="213"/>
                  </a:cubicBezTo>
                  <a:cubicBezTo>
                    <a:pt x="148" y="213"/>
                    <a:pt x="148" y="214"/>
                    <a:pt x="148" y="214"/>
                  </a:cubicBezTo>
                  <a:cubicBezTo>
                    <a:pt x="147" y="215"/>
                    <a:pt x="147" y="215"/>
                    <a:pt x="147" y="216"/>
                  </a:cubicBezTo>
                  <a:cubicBezTo>
                    <a:pt x="147" y="217"/>
                    <a:pt x="147" y="217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4" y="218"/>
                    <a:pt x="143" y="218"/>
                    <a:pt x="143" y="217"/>
                  </a:cubicBezTo>
                  <a:cubicBezTo>
                    <a:pt x="142" y="216"/>
                    <a:pt x="142" y="216"/>
                    <a:pt x="142" y="216"/>
                  </a:cubicBezTo>
                  <a:cubicBezTo>
                    <a:pt x="141" y="217"/>
                    <a:pt x="141" y="217"/>
                    <a:pt x="141" y="217"/>
                  </a:cubicBezTo>
                  <a:cubicBezTo>
                    <a:pt x="140" y="219"/>
                    <a:pt x="140" y="219"/>
                    <a:pt x="140" y="219"/>
                  </a:cubicBezTo>
                  <a:cubicBezTo>
                    <a:pt x="138" y="217"/>
                    <a:pt x="136" y="215"/>
                    <a:pt x="134" y="213"/>
                  </a:cubicBezTo>
                  <a:cubicBezTo>
                    <a:pt x="136" y="210"/>
                    <a:pt x="136" y="210"/>
                    <a:pt x="136" y="210"/>
                  </a:cubicBezTo>
                  <a:cubicBezTo>
                    <a:pt x="136" y="210"/>
                    <a:pt x="136" y="210"/>
                    <a:pt x="136" y="210"/>
                  </a:cubicBezTo>
                  <a:cubicBezTo>
                    <a:pt x="136" y="209"/>
                    <a:pt x="135" y="207"/>
                    <a:pt x="134" y="206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3" y="206"/>
                    <a:pt x="133" y="206"/>
                    <a:pt x="133" y="206"/>
                  </a:cubicBezTo>
                  <a:cubicBezTo>
                    <a:pt x="133" y="206"/>
                    <a:pt x="133" y="206"/>
                    <a:pt x="133" y="206"/>
                  </a:cubicBezTo>
                  <a:cubicBezTo>
                    <a:pt x="132" y="206"/>
                    <a:pt x="132" y="206"/>
                    <a:pt x="132" y="206"/>
                  </a:cubicBezTo>
                  <a:cubicBezTo>
                    <a:pt x="132" y="205"/>
                    <a:pt x="132" y="205"/>
                    <a:pt x="132" y="204"/>
                  </a:cubicBezTo>
                  <a:cubicBezTo>
                    <a:pt x="132" y="204"/>
                    <a:pt x="132" y="204"/>
                    <a:pt x="132" y="204"/>
                  </a:cubicBezTo>
                  <a:cubicBezTo>
                    <a:pt x="131" y="204"/>
                    <a:pt x="130" y="204"/>
                    <a:pt x="130" y="204"/>
                  </a:cubicBezTo>
                  <a:cubicBezTo>
                    <a:pt x="129" y="205"/>
                    <a:pt x="129" y="205"/>
                    <a:pt x="129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7" y="206"/>
                    <a:pt x="126" y="206"/>
                    <a:pt x="125" y="207"/>
                  </a:cubicBezTo>
                  <a:cubicBezTo>
                    <a:pt x="124" y="207"/>
                    <a:pt x="124" y="207"/>
                    <a:pt x="124" y="207"/>
                  </a:cubicBezTo>
                  <a:cubicBezTo>
                    <a:pt x="124" y="206"/>
                    <a:pt x="124" y="206"/>
                    <a:pt x="124" y="206"/>
                  </a:cubicBezTo>
                  <a:cubicBezTo>
                    <a:pt x="123" y="205"/>
                    <a:pt x="123" y="205"/>
                    <a:pt x="123" y="205"/>
                  </a:cubicBezTo>
                  <a:cubicBezTo>
                    <a:pt x="123" y="205"/>
                    <a:pt x="123" y="205"/>
                    <a:pt x="123" y="205"/>
                  </a:cubicBezTo>
                  <a:cubicBezTo>
                    <a:pt x="122" y="204"/>
                    <a:pt x="122" y="204"/>
                    <a:pt x="122" y="204"/>
                  </a:cubicBezTo>
                  <a:cubicBezTo>
                    <a:pt x="119" y="204"/>
                    <a:pt x="119" y="204"/>
                    <a:pt x="119" y="204"/>
                  </a:cubicBezTo>
                  <a:cubicBezTo>
                    <a:pt x="119" y="204"/>
                    <a:pt x="119" y="204"/>
                    <a:pt x="119" y="204"/>
                  </a:cubicBezTo>
                  <a:cubicBezTo>
                    <a:pt x="119" y="204"/>
                    <a:pt x="119" y="204"/>
                    <a:pt x="119" y="204"/>
                  </a:cubicBezTo>
                  <a:cubicBezTo>
                    <a:pt x="119" y="205"/>
                    <a:pt x="119" y="206"/>
                    <a:pt x="118" y="206"/>
                  </a:cubicBezTo>
                  <a:cubicBezTo>
                    <a:pt x="116" y="205"/>
                    <a:pt x="115" y="203"/>
                    <a:pt x="114" y="200"/>
                  </a:cubicBezTo>
                  <a:cubicBezTo>
                    <a:pt x="113" y="200"/>
                    <a:pt x="113" y="200"/>
                    <a:pt x="113" y="200"/>
                  </a:cubicBezTo>
                  <a:cubicBezTo>
                    <a:pt x="111" y="201"/>
                    <a:pt x="110" y="201"/>
                    <a:pt x="108" y="201"/>
                  </a:cubicBezTo>
                  <a:cubicBezTo>
                    <a:pt x="108" y="201"/>
                    <a:pt x="108" y="201"/>
                    <a:pt x="108" y="201"/>
                  </a:cubicBezTo>
                  <a:cubicBezTo>
                    <a:pt x="108" y="200"/>
                    <a:pt x="107" y="200"/>
                    <a:pt x="107" y="199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2" y="200"/>
                    <a:pt x="102" y="200"/>
                    <a:pt x="102" y="200"/>
                  </a:cubicBezTo>
                  <a:cubicBezTo>
                    <a:pt x="101" y="200"/>
                    <a:pt x="100" y="201"/>
                    <a:pt x="99" y="201"/>
                  </a:cubicBezTo>
                  <a:cubicBezTo>
                    <a:pt x="99" y="201"/>
                    <a:pt x="99" y="201"/>
                    <a:pt x="99" y="201"/>
                  </a:cubicBezTo>
                  <a:cubicBezTo>
                    <a:pt x="98" y="201"/>
                    <a:pt x="98" y="201"/>
                    <a:pt x="97" y="201"/>
                  </a:cubicBezTo>
                  <a:cubicBezTo>
                    <a:pt x="96" y="202"/>
                    <a:pt x="95" y="203"/>
                    <a:pt x="94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5"/>
                    <a:pt x="92" y="205"/>
                    <a:pt x="91" y="204"/>
                  </a:cubicBezTo>
                  <a:cubicBezTo>
                    <a:pt x="91" y="204"/>
                    <a:pt x="91" y="204"/>
                    <a:pt x="90" y="205"/>
                  </a:cubicBezTo>
                  <a:cubicBezTo>
                    <a:pt x="90" y="205"/>
                    <a:pt x="90" y="205"/>
                    <a:pt x="90" y="205"/>
                  </a:cubicBezTo>
                  <a:cubicBezTo>
                    <a:pt x="90" y="206"/>
                    <a:pt x="90" y="206"/>
                    <a:pt x="90" y="206"/>
                  </a:cubicBezTo>
                  <a:cubicBezTo>
                    <a:pt x="89" y="208"/>
                    <a:pt x="89" y="209"/>
                    <a:pt x="89" y="211"/>
                  </a:cubicBezTo>
                  <a:cubicBezTo>
                    <a:pt x="91" y="212"/>
                    <a:pt x="93" y="214"/>
                    <a:pt x="95" y="215"/>
                  </a:cubicBezTo>
                  <a:cubicBezTo>
                    <a:pt x="96" y="216"/>
                    <a:pt x="97" y="216"/>
                    <a:pt x="98" y="215"/>
                  </a:cubicBezTo>
                  <a:cubicBezTo>
                    <a:pt x="98" y="215"/>
                    <a:pt x="98" y="215"/>
                    <a:pt x="98" y="215"/>
                  </a:cubicBezTo>
                  <a:cubicBezTo>
                    <a:pt x="99" y="216"/>
                    <a:pt x="99" y="216"/>
                    <a:pt x="99" y="216"/>
                  </a:cubicBezTo>
                  <a:cubicBezTo>
                    <a:pt x="99" y="216"/>
                    <a:pt x="99" y="216"/>
                    <a:pt x="99" y="216"/>
                  </a:cubicBezTo>
                  <a:cubicBezTo>
                    <a:pt x="99" y="216"/>
                    <a:pt x="99" y="217"/>
                    <a:pt x="99" y="217"/>
                  </a:cubicBezTo>
                  <a:cubicBezTo>
                    <a:pt x="99" y="217"/>
                    <a:pt x="99" y="218"/>
                    <a:pt x="100" y="218"/>
                  </a:cubicBezTo>
                  <a:cubicBezTo>
                    <a:pt x="100" y="218"/>
                    <a:pt x="101" y="218"/>
                    <a:pt x="102" y="219"/>
                  </a:cubicBezTo>
                  <a:cubicBezTo>
                    <a:pt x="103" y="219"/>
                    <a:pt x="103" y="219"/>
                    <a:pt x="103" y="219"/>
                  </a:cubicBezTo>
                  <a:cubicBezTo>
                    <a:pt x="103" y="220"/>
                    <a:pt x="104" y="221"/>
                    <a:pt x="103" y="223"/>
                  </a:cubicBezTo>
                  <a:cubicBezTo>
                    <a:pt x="103" y="223"/>
                    <a:pt x="103" y="223"/>
                    <a:pt x="103" y="223"/>
                  </a:cubicBezTo>
                  <a:cubicBezTo>
                    <a:pt x="102" y="223"/>
                    <a:pt x="102" y="223"/>
                    <a:pt x="102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100" y="223"/>
                    <a:pt x="99" y="223"/>
                    <a:pt x="98" y="222"/>
                  </a:cubicBezTo>
                  <a:cubicBezTo>
                    <a:pt x="97" y="223"/>
                    <a:pt x="95" y="223"/>
                    <a:pt x="93" y="223"/>
                  </a:cubicBezTo>
                  <a:cubicBezTo>
                    <a:pt x="93" y="223"/>
                    <a:pt x="93" y="223"/>
                    <a:pt x="93" y="222"/>
                  </a:cubicBezTo>
                  <a:cubicBezTo>
                    <a:pt x="92" y="222"/>
                    <a:pt x="92" y="222"/>
                    <a:pt x="92" y="222"/>
                  </a:cubicBezTo>
                  <a:cubicBezTo>
                    <a:pt x="92" y="222"/>
                    <a:pt x="92" y="222"/>
                    <a:pt x="92" y="222"/>
                  </a:cubicBezTo>
                  <a:cubicBezTo>
                    <a:pt x="91" y="223"/>
                    <a:pt x="91" y="223"/>
                    <a:pt x="91" y="223"/>
                  </a:cubicBezTo>
                  <a:cubicBezTo>
                    <a:pt x="91" y="225"/>
                    <a:pt x="91" y="227"/>
                    <a:pt x="90" y="228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89" y="229"/>
                    <a:pt x="89" y="229"/>
                    <a:pt x="89" y="229"/>
                  </a:cubicBezTo>
                  <a:cubicBezTo>
                    <a:pt x="88" y="228"/>
                    <a:pt x="87" y="227"/>
                    <a:pt x="86" y="227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78" y="226"/>
                    <a:pt x="78" y="225"/>
                    <a:pt x="78" y="224"/>
                  </a:cubicBezTo>
                  <a:cubicBezTo>
                    <a:pt x="77" y="224"/>
                    <a:pt x="77" y="224"/>
                    <a:pt x="77" y="224"/>
                  </a:cubicBezTo>
                  <a:cubicBezTo>
                    <a:pt x="78" y="223"/>
                    <a:pt x="78" y="223"/>
                    <a:pt x="78" y="223"/>
                  </a:cubicBezTo>
                  <a:cubicBezTo>
                    <a:pt x="78" y="223"/>
                    <a:pt x="78" y="223"/>
                    <a:pt x="78" y="223"/>
                  </a:cubicBezTo>
                  <a:cubicBezTo>
                    <a:pt x="78" y="222"/>
                    <a:pt x="78" y="222"/>
                    <a:pt x="78" y="222"/>
                  </a:cubicBezTo>
                  <a:cubicBezTo>
                    <a:pt x="77" y="221"/>
                    <a:pt x="77" y="220"/>
                    <a:pt x="76" y="219"/>
                  </a:cubicBezTo>
                  <a:cubicBezTo>
                    <a:pt x="76" y="218"/>
                    <a:pt x="77" y="218"/>
                    <a:pt x="77" y="217"/>
                  </a:cubicBezTo>
                  <a:cubicBezTo>
                    <a:pt x="77" y="217"/>
                    <a:pt x="77" y="217"/>
                    <a:pt x="77" y="216"/>
                  </a:cubicBezTo>
                  <a:cubicBezTo>
                    <a:pt x="77" y="214"/>
                    <a:pt x="76" y="212"/>
                    <a:pt x="76" y="210"/>
                  </a:cubicBezTo>
                  <a:cubicBezTo>
                    <a:pt x="76" y="210"/>
                    <a:pt x="76" y="210"/>
                    <a:pt x="76" y="210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3" y="208"/>
                    <a:pt x="73" y="208"/>
                    <a:pt x="73" y="208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0" y="205"/>
                    <a:pt x="70" y="205"/>
                    <a:pt x="70" y="205"/>
                  </a:cubicBezTo>
                  <a:cubicBezTo>
                    <a:pt x="70" y="205"/>
                    <a:pt x="70" y="206"/>
                    <a:pt x="69" y="206"/>
                  </a:cubicBezTo>
                  <a:cubicBezTo>
                    <a:pt x="69" y="206"/>
                    <a:pt x="69" y="206"/>
                    <a:pt x="69" y="206"/>
                  </a:cubicBezTo>
                  <a:cubicBezTo>
                    <a:pt x="68" y="206"/>
                    <a:pt x="67" y="206"/>
                    <a:pt x="66" y="206"/>
                  </a:cubicBezTo>
                  <a:cubicBezTo>
                    <a:pt x="66" y="206"/>
                    <a:pt x="66" y="206"/>
                    <a:pt x="66" y="206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6" y="205"/>
                    <a:pt x="66" y="205"/>
                    <a:pt x="66" y="204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4" y="203"/>
                    <a:pt x="62" y="201"/>
                    <a:pt x="61" y="199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9"/>
                    <a:pt x="60" y="199"/>
                    <a:pt x="59" y="199"/>
                  </a:cubicBezTo>
                  <a:cubicBezTo>
                    <a:pt x="58" y="199"/>
                    <a:pt x="57" y="199"/>
                    <a:pt x="56" y="199"/>
                  </a:cubicBezTo>
                  <a:cubicBezTo>
                    <a:pt x="56" y="199"/>
                    <a:pt x="56" y="199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4" y="193"/>
                    <a:pt x="52" y="191"/>
                    <a:pt x="5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8"/>
                    <a:pt x="49" y="188"/>
                    <a:pt x="49" y="188"/>
                  </a:cubicBezTo>
                  <a:cubicBezTo>
                    <a:pt x="49" y="187"/>
                    <a:pt x="49" y="186"/>
                    <a:pt x="49" y="185"/>
                  </a:cubicBezTo>
                  <a:cubicBezTo>
                    <a:pt x="45" y="183"/>
                    <a:pt x="42" y="182"/>
                    <a:pt x="38" y="181"/>
                  </a:cubicBezTo>
                  <a:cubicBezTo>
                    <a:pt x="38" y="180"/>
                    <a:pt x="38" y="180"/>
                    <a:pt x="38" y="180"/>
                  </a:cubicBezTo>
                  <a:cubicBezTo>
                    <a:pt x="37" y="179"/>
                    <a:pt x="37" y="178"/>
                    <a:pt x="37" y="177"/>
                  </a:cubicBezTo>
                  <a:cubicBezTo>
                    <a:pt x="36" y="176"/>
                    <a:pt x="35" y="176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5"/>
                    <a:pt x="27" y="174"/>
                    <a:pt x="27" y="174"/>
                  </a:cubicBezTo>
                  <a:cubicBezTo>
                    <a:pt x="27" y="174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4" y="175"/>
                    <a:pt x="21" y="177"/>
                    <a:pt x="19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8"/>
                    <a:pt x="19" y="176"/>
                    <a:pt x="19" y="174"/>
                  </a:cubicBezTo>
                  <a:cubicBezTo>
                    <a:pt x="18" y="172"/>
                    <a:pt x="18" y="169"/>
                    <a:pt x="18" y="167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21" y="164"/>
                    <a:pt x="21" y="163"/>
                    <a:pt x="21" y="163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1" y="158"/>
                    <a:pt x="20" y="157"/>
                    <a:pt x="20" y="156"/>
                  </a:cubicBezTo>
                  <a:cubicBezTo>
                    <a:pt x="18" y="155"/>
                    <a:pt x="15" y="155"/>
                    <a:pt x="13" y="155"/>
                  </a:cubicBezTo>
                  <a:cubicBezTo>
                    <a:pt x="11" y="155"/>
                    <a:pt x="10" y="156"/>
                    <a:pt x="8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9"/>
                    <a:pt x="9" y="159"/>
                    <a:pt x="9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9" y="161"/>
                    <a:pt x="9" y="161"/>
                    <a:pt x="8" y="162"/>
                  </a:cubicBezTo>
                  <a:cubicBezTo>
                    <a:pt x="8" y="162"/>
                    <a:pt x="8" y="162"/>
                    <a:pt x="8" y="162"/>
                  </a:cubicBezTo>
                  <a:cubicBezTo>
                    <a:pt x="8" y="162"/>
                    <a:pt x="8" y="162"/>
                    <a:pt x="8" y="162"/>
                  </a:cubicBezTo>
                  <a:cubicBezTo>
                    <a:pt x="6" y="162"/>
                    <a:pt x="5" y="162"/>
                    <a:pt x="4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58"/>
                    <a:pt x="0" y="156"/>
                    <a:pt x="2" y="154"/>
                  </a:cubicBezTo>
                  <a:cubicBezTo>
                    <a:pt x="3" y="153"/>
                    <a:pt x="4" y="153"/>
                    <a:pt x="4" y="152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6" y="148"/>
                    <a:pt x="6" y="145"/>
                    <a:pt x="6" y="143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7" y="137"/>
                    <a:pt x="7" y="135"/>
                    <a:pt x="8" y="133"/>
                  </a:cubicBezTo>
                  <a:cubicBezTo>
                    <a:pt x="8" y="133"/>
                    <a:pt x="8" y="133"/>
                    <a:pt x="8" y="132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9" y="131"/>
                    <a:pt x="10" y="131"/>
                    <a:pt x="10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3" y="130"/>
                    <a:pt x="14" y="130"/>
                    <a:pt x="14" y="130"/>
                  </a:cubicBezTo>
                  <a:cubicBezTo>
                    <a:pt x="14" y="130"/>
                    <a:pt x="15" y="130"/>
                    <a:pt x="15" y="130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4"/>
                    <a:pt x="18" y="123"/>
                    <a:pt x="19" y="122"/>
                  </a:cubicBezTo>
                  <a:cubicBezTo>
                    <a:pt x="18" y="119"/>
                    <a:pt x="16" y="117"/>
                    <a:pt x="14" y="115"/>
                  </a:cubicBezTo>
                  <a:cubicBezTo>
                    <a:pt x="13" y="116"/>
                    <a:pt x="12" y="116"/>
                    <a:pt x="11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6"/>
                    <a:pt x="10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9" y="115"/>
                    <a:pt x="9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3"/>
                    <a:pt x="8" y="113"/>
                    <a:pt x="9" y="112"/>
                  </a:cubicBezTo>
                  <a:cubicBezTo>
                    <a:pt x="9" y="112"/>
                    <a:pt x="9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1" y="112"/>
                  </a:cubicBezTo>
                  <a:cubicBezTo>
                    <a:pt x="13" y="113"/>
                    <a:pt x="15" y="113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8" y="108"/>
                    <a:pt x="17" y="108"/>
                    <a:pt x="17" y="107"/>
                  </a:cubicBezTo>
                  <a:cubicBezTo>
                    <a:pt x="17" y="107"/>
                    <a:pt x="16" y="107"/>
                    <a:pt x="16" y="107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1"/>
                    <a:pt x="22" y="101"/>
                    <a:pt x="23" y="101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3"/>
                    <a:pt x="26" y="103"/>
                  </a:cubicBezTo>
                  <a:cubicBezTo>
                    <a:pt x="28" y="104"/>
                    <a:pt x="31" y="104"/>
                    <a:pt x="33" y="104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34" y="102"/>
                    <a:pt x="35" y="100"/>
                    <a:pt x="36" y="99"/>
                  </a:cubicBezTo>
                  <a:cubicBezTo>
                    <a:pt x="35" y="98"/>
                    <a:pt x="34" y="97"/>
                    <a:pt x="34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1" y="95"/>
                    <a:pt x="31" y="95"/>
                    <a:pt x="30" y="94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91"/>
                    <a:pt x="29" y="88"/>
                    <a:pt x="31" y="86"/>
                  </a:cubicBezTo>
                  <a:cubicBezTo>
                    <a:pt x="31" y="86"/>
                    <a:pt x="31" y="85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0" y="84"/>
                    <a:pt x="29" y="84"/>
                    <a:pt x="29" y="84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8" y="82"/>
                    <a:pt x="27" y="82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9" y="80"/>
                    <a:pt x="30" y="79"/>
                    <a:pt x="32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83"/>
                    <a:pt x="34" y="83"/>
                    <a:pt x="34" y="83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5" y="81"/>
                    <a:pt x="35" y="79"/>
                    <a:pt x="36" y="77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75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6" y="72"/>
                    <a:pt x="33" y="71"/>
                    <a:pt x="32" y="70"/>
                  </a:cubicBezTo>
                  <a:cubicBezTo>
                    <a:pt x="31" y="70"/>
                    <a:pt x="30" y="70"/>
                    <a:pt x="30" y="70"/>
                  </a:cubicBezTo>
                  <a:cubicBezTo>
                    <a:pt x="29" y="70"/>
                    <a:pt x="29" y="70"/>
                    <a:pt x="28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5" y="68"/>
                    <a:pt x="24" y="68"/>
                    <a:pt x="22" y="67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2" y="57"/>
                    <a:pt x="12" y="57"/>
                  </a:cubicBezTo>
                  <a:cubicBezTo>
                    <a:pt x="11" y="57"/>
                    <a:pt x="11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1"/>
                    <a:pt x="7" y="50"/>
                    <a:pt x="7" y="50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6" y="47"/>
                    <a:pt x="5" y="46"/>
                    <a:pt x="5" y="45"/>
                  </a:cubicBezTo>
                  <a:cubicBezTo>
                    <a:pt x="5" y="44"/>
                    <a:pt x="5" y="44"/>
                    <a:pt x="6" y="43"/>
                  </a:cubicBezTo>
                  <a:cubicBezTo>
                    <a:pt x="9" y="40"/>
                    <a:pt x="13" y="37"/>
                    <a:pt x="17" y="35"/>
                  </a:cubicBezTo>
                  <a:cubicBezTo>
                    <a:pt x="17" y="34"/>
                    <a:pt x="17" y="34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4"/>
                    <a:pt x="22" y="33"/>
                  </a:cubicBezTo>
                  <a:cubicBezTo>
                    <a:pt x="25" y="33"/>
                    <a:pt x="27" y="33"/>
                    <a:pt x="29" y="33"/>
                  </a:cubicBezTo>
                  <a:cubicBezTo>
                    <a:pt x="29" y="33"/>
                    <a:pt x="29" y="33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0"/>
                    <a:pt x="32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7"/>
                    <a:pt x="33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6"/>
                    <a:pt x="42" y="25"/>
                    <a:pt x="43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7" y="20"/>
                    <a:pt x="48" y="19"/>
                    <a:pt x="49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3"/>
                    <a:pt x="54" y="11"/>
                    <a:pt x="53" y="9"/>
                  </a:cubicBezTo>
                  <a:cubicBezTo>
                    <a:pt x="53" y="9"/>
                    <a:pt x="53" y="9"/>
                    <a:pt x="53" y="8"/>
                  </a:cubicBezTo>
                  <a:cubicBezTo>
                    <a:pt x="55" y="8"/>
                    <a:pt x="56" y="8"/>
                    <a:pt x="58" y="7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2" y="9"/>
                    <a:pt x="65" y="11"/>
                    <a:pt x="68" y="13"/>
                  </a:cubicBezTo>
                  <a:cubicBezTo>
                    <a:pt x="72" y="14"/>
                    <a:pt x="75" y="13"/>
                    <a:pt x="78" y="11"/>
                  </a:cubicBezTo>
                  <a:cubicBezTo>
                    <a:pt x="79" y="10"/>
                    <a:pt x="79" y="10"/>
                    <a:pt x="80" y="10"/>
                  </a:cubicBezTo>
                  <a:cubicBezTo>
                    <a:pt x="80" y="11"/>
                    <a:pt x="81" y="12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9"/>
                  </a:cubicBezTo>
                  <a:cubicBezTo>
                    <a:pt x="82" y="8"/>
                    <a:pt x="81" y="7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2"/>
                    <a:pt x="104" y="3"/>
                    <a:pt x="107" y="3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4" y="7"/>
                    <a:pt x="114" y="9"/>
                    <a:pt x="114" y="10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2" y="10"/>
                    <a:pt x="112" y="10"/>
                    <a:pt x="111" y="10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3"/>
                    <a:pt x="111" y="16"/>
                    <a:pt x="113" y="18"/>
                  </a:cubicBezTo>
                  <a:cubicBezTo>
                    <a:pt x="113" y="18"/>
                    <a:pt x="113" y="18"/>
                    <a:pt x="114" y="18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22"/>
                    <a:pt x="114" y="25"/>
                    <a:pt x="116" y="27"/>
                  </a:cubicBezTo>
                  <a:cubicBezTo>
                    <a:pt x="116" y="29"/>
                    <a:pt x="116" y="32"/>
                    <a:pt x="116" y="34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30" y="38"/>
                    <a:pt x="143" y="38"/>
                    <a:pt x="153" y="41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61" y="50"/>
                    <a:pt x="164" y="55"/>
                    <a:pt x="168" y="59"/>
                  </a:cubicBezTo>
                  <a:cubicBezTo>
                    <a:pt x="167" y="62"/>
                    <a:pt x="165" y="64"/>
                    <a:pt x="162" y="65"/>
                  </a:cubicBezTo>
                  <a:cubicBezTo>
                    <a:pt x="160" y="65"/>
                    <a:pt x="158" y="66"/>
                    <a:pt x="156" y="66"/>
                  </a:cubicBezTo>
                  <a:cubicBezTo>
                    <a:pt x="156" y="67"/>
                    <a:pt x="155" y="67"/>
                    <a:pt x="155" y="68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8" y="71"/>
                    <a:pt x="159" y="72"/>
                    <a:pt x="161" y="72"/>
                  </a:cubicBezTo>
                  <a:cubicBezTo>
                    <a:pt x="162" y="74"/>
                    <a:pt x="163" y="75"/>
                    <a:pt x="164" y="77"/>
                  </a:cubicBezTo>
                  <a:cubicBezTo>
                    <a:pt x="165" y="79"/>
                    <a:pt x="165" y="80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3"/>
                    <a:pt x="164" y="83"/>
                    <a:pt x="164" y="83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6"/>
                    <a:pt x="165" y="87"/>
                    <a:pt x="167" y="88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4" y="88"/>
                    <a:pt x="175" y="87"/>
                    <a:pt x="176" y="87"/>
                  </a:cubicBezTo>
                  <a:cubicBezTo>
                    <a:pt x="180" y="87"/>
                    <a:pt x="184" y="87"/>
                    <a:pt x="187" y="87"/>
                  </a:cubicBezTo>
                  <a:cubicBezTo>
                    <a:pt x="188" y="87"/>
                    <a:pt x="189" y="87"/>
                    <a:pt x="190" y="87"/>
                  </a:cubicBezTo>
                  <a:cubicBezTo>
                    <a:pt x="191" y="87"/>
                    <a:pt x="192" y="88"/>
                    <a:pt x="193" y="89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4" y="90"/>
                    <a:pt x="194" y="91"/>
                    <a:pt x="194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95"/>
                    <a:pt x="195" y="95"/>
                    <a:pt x="195" y="95"/>
                  </a:cubicBezTo>
                  <a:cubicBezTo>
                    <a:pt x="196" y="98"/>
                    <a:pt x="197" y="99"/>
                    <a:pt x="199" y="101"/>
                  </a:cubicBezTo>
                  <a:cubicBezTo>
                    <a:pt x="200" y="100"/>
                    <a:pt x="200" y="100"/>
                    <a:pt x="200" y="100"/>
                  </a:cubicBezTo>
                  <a:cubicBezTo>
                    <a:pt x="203" y="100"/>
                    <a:pt x="207" y="99"/>
                    <a:pt x="210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3" y="101"/>
                    <a:pt x="216" y="102"/>
                    <a:pt x="219" y="103"/>
                  </a:cubicBezTo>
                  <a:cubicBezTo>
                    <a:pt x="219" y="104"/>
                    <a:pt x="220" y="104"/>
                    <a:pt x="220" y="105"/>
                  </a:cubicBezTo>
                  <a:cubicBezTo>
                    <a:pt x="220" y="105"/>
                    <a:pt x="221" y="106"/>
                    <a:pt x="221" y="106"/>
                  </a:cubicBezTo>
                  <a:cubicBezTo>
                    <a:pt x="221" y="107"/>
                    <a:pt x="221" y="107"/>
                    <a:pt x="222" y="107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10"/>
                    <a:pt x="225" y="110"/>
                    <a:pt x="225" y="111"/>
                  </a:cubicBezTo>
                  <a:cubicBezTo>
                    <a:pt x="226" y="111"/>
                    <a:pt x="226" y="111"/>
                    <a:pt x="226" y="111"/>
                  </a:cubicBezTo>
                  <a:cubicBezTo>
                    <a:pt x="228" y="111"/>
                    <a:pt x="230" y="111"/>
                    <a:pt x="232" y="110"/>
                  </a:cubicBezTo>
                  <a:cubicBezTo>
                    <a:pt x="233" y="110"/>
                    <a:pt x="233" y="110"/>
                    <a:pt x="233" y="110"/>
                  </a:cubicBezTo>
                  <a:cubicBezTo>
                    <a:pt x="239" y="112"/>
                    <a:pt x="239" y="112"/>
                    <a:pt x="239" y="112"/>
                  </a:cubicBezTo>
                  <a:cubicBezTo>
                    <a:pt x="239" y="112"/>
                    <a:pt x="239" y="112"/>
                    <a:pt x="240" y="112"/>
                  </a:cubicBezTo>
                  <a:cubicBezTo>
                    <a:pt x="241" y="111"/>
                    <a:pt x="241" y="111"/>
                    <a:pt x="242" y="110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11"/>
                    <a:pt x="243" y="111"/>
                    <a:pt x="243" y="111"/>
                  </a:cubicBezTo>
                  <a:cubicBezTo>
                    <a:pt x="244" y="111"/>
                    <a:pt x="245" y="112"/>
                    <a:pt x="246" y="113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7" y="114"/>
                    <a:pt x="247" y="114"/>
                    <a:pt x="247" y="114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0"/>
                    <a:pt x="249" y="110"/>
                    <a:pt x="249" y="110"/>
                  </a:cubicBezTo>
                  <a:cubicBezTo>
                    <a:pt x="251" y="108"/>
                    <a:pt x="254" y="105"/>
                    <a:pt x="255" y="101"/>
                  </a:cubicBezTo>
                  <a:cubicBezTo>
                    <a:pt x="255" y="101"/>
                    <a:pt x="255" y="101"/>
                    <a:pt x="255" y="100"/>
                  </a:cubicBezTo>
                  <a:cubicBezTo>
                    <a:pt x="255" y="99"/>
                    <a:pt x="255" y="99"/>
                    <a:pt x="255" y="99"/>
                  </a:cubicBezTo>
                  <a:cubicBezTo>
                    <a:pt x="254" y="99"/>
                    <a:pt x="254" y="99"/>
                    <a:pt x="254" y="98"/>
                  </a:cubicBezTo>
                  <a:cubicBezTo>
                    <a:pt x="252" y="98"/>
                    <a:pt x="252" y="98"/>
                    <a:pt x="252" y="98"/>
                  </a:cubicBezTo>
                  <a:cubicBezTo>
                    <a:pt x="252" y="97"/>
                    <a:pt x="252" y="97"/>
                    <a:pt x="252" y="97"/>
                  </a:cubicBezTo>
                  <a:cubicBezTo>
                    <a:pt x="252" y="96"/>
                    <a:pt x="252" y="95"/>
                    <a:pt x="252" y="94"/>
                  </a:cubicBezTo>
                  <a:cubicBezTo>
                    <a:pt x="253" y="93"/>
                    <a:pt x="254" y="92"/>
                    <a:pt x="254" y="91"/>
                  </a:cubicBezTo>
                  <a:lnTo>
                    <a:pt x="254" y="8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51B7CC5-0B0C-14C4-3C5C-3341B1EF7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1898" y="291600"/>
              <a:ext cx="1820711" cy="1465299"/>
            </a:xfrm>
            <a:custGeom>
              <a:avLst/>
              <a:gdLst>
                <a:gd name="T0" fmla="*/ 14516100 w 365"/>
                <a:gd name="T1" fmla="*/ 2147483646 h 294"/>
                <a:gd name="T2" fmla="*/ 87096600 w 365"/>
                <a:gd name="T3" fmla="*/ 2147483646 h 294"/>
                <a:gd name="T4" fmla="*/ 1596771000 w 365"/>
                <a:gd name="T5" fmla="*/ 1507108458 h 294"/>
                <a:gd name="T6" fmla="*/ 1437093900 w 365"/>
                <a:gd name="T7" fmla="*/ 1434650552 h 294"/>
                <a:gd name="T8" fmla="*/ 2147483646 w 365"/>
                <a:gd name="T9" fmla="*/ 1362196453 h 294"/>
                <a:gd name="T10" fmla="*/ 2147483646 w 365"/>
                <a:gd name="T11" fmla="*/ 1550585486 h 294"/>
                <a:gd name="T12" fmla="*/ 2147483646 w 365"/>
                <a:gd name="T13" fmla="*/ 1652024271 h 294"/>
                <a:gd name="T14" fmla="*/ 1262900700 w 365"/>
                <a:gd name="T15" fmla="*/ 1318719425 h 294"/>
                <a:gd name="T16" fmla="*/ 740321100 w 365"/>
                <a:gd name="T17" fmla="*/ 912960481 h 294"/>
                <a:gd name="T18" fmla="*/ 798385500 w 365"/>
                <a:gd name="T19" fmla="*/ 1101349514 h 294"/>
                <a:gd name="T20" fmla="*/ 929030400 w 365"/>
                <a:gd name="T21" fmla="*/ 970926044 h 294"/>
                <a:gd name="T22" fmla="*/ 1103223600 w 365"/>
                <a:gd name="T23" fmla="*/ 854994917 h 294"/>
                <a:gd name="T24" fmla="*/ 2147483646 w 365"/>
                <a:gd name="T25" fmla="*/ 1724482177 h 294"/>
                <a:gd name="T26" fmla="*/ 2147483646 w 365"/>
                <a:gd name="T27" fmla="*/ 1594058707 h 294"/>
                <a:gd name="T28" fmla="*/ 2147483646 w 365"/>
                <a:gd name="T29" fmla="*/ 1883886525 h 294"/>
                <a:gd name="T30" fmla="*/ 2147483646 w 365"/>
                <a:gd name="T31" fmla="*/ 1753463055 h 294"/>
                <a:gd name="T32" fmla="*/ 2147483646 w 365"/>
                <a:gd name="T33" fmla="*/ 1463635237 h 294"/>
                <a:gd name="T34" fmla="*/ 2147483646 w 365"/>
                <a:gd name="T35" fmla="*/ 999910729 h 294"/>
                <a:gd name="T36" fmla="*/ 2147483646 w 365"/>
                <a:gd name="T37" fmla="*/ 970926044 h 294"/>
                <a:gd name="T38" fmla="*/ 2147483646 w 365"/>
                <a:gd name="T39" fmla="*/ 739063790 h 294"/>
                <a:gd name="T40" fmla="*/ 2147483646 w 365"/>
                <a:gd name="T41" fmla="*/ 637625006 h 294"/>
                <a:gd name="T42" fmla="*/ 2147483646 w 365"/>
                <a:gd name="T43" fmla="*/ 652113541 h 294"/>
                <a:gd name="T44" fmla="*/ 2104834500 w 365"/>
                <a:gd name="T45" fmla="*/ 681098226 h 294"/>
                <a:gd name="T46" fmla="*/ 1190320200 w 365"/>
                <a:gd name="T47" fmla="*/ 637625006 h 294"/>
                <a:gd name="T48" fmla="*/ 1538706600 w 365"/>
                <a:gd name="T49" fmla="*/ 1173807420 h 294"/>
                <a:gd name="T50" fmla="*/ 1219352400 w 365"/>
                <a:gd name="T51" fmla="*/ 1695497492 h 294"/>
                <a:gd name="T52" fmla="*/ 1262900700 w 365"/>
                <a:gd name="T53" fmla="*/ 1782447740 h 294"/>
                <a:gd name="T54" fmla="*/ 1248384600 w 365"/>
                <a:gd name="T55" fmla="*/ 2014309994 h 294"/>
                <a:gd name="T56" fmla="*/ 1669351500 w 365"/>
                <a:gd name="T57" fmla="*/ 1898378867 h 294"/>
                <a:gd name="T58" fmla="*/ 1524190500 w 365"/>
                <a:gd name="T59" fmla="*/ 2147483646 h 294"/>
                <a:gd name="T60" fmla="*/ 1683867600 w 365"/>
                <a:gd name="T61" fmla="*/ 2147483646 h 294"/>
                <a:gd name="T62" fmla="*/ 1756448100 w 365"/>
                <a:gd name="T63" fmla="*/ 2147483646 h 294"/>
                <a:gd name="T64" fmla="*/ 2147483646 w 365"/>
                <a:gd name="T65" fmla="*/ 2147483646 h 294"/>
                <a:gd name="T66" fmla="*/ 2147483646 w 365"/>
                <a:gd name="T67" fmla="*/ 2147483646 h 294"/>
                <a:gd name="T68" fmla="*/ 2147483646 w 365"/>
                <a:gd name="T69" fmla="*/ 2147483646 h 294"/>
                <a:gd name="T70" fmla="*/ 2147483646 w 365"/>
                <a:gd name="T71" fmla="*/ 2147483646 h 294"/>
                <a:gd name="T72" fmla="*/ 2147483646 w 365"/>
                <a:gd name="T73" fmla="*/ 2147483646 h 294"/>
                <a:gd name="T74" fmla="*/ 2147483646 w 365"/>
                <a:gd name="T75" fmla="*/ 2147483646 h 294"/>
                <a:gd name="T76" fmla="*/ 2147483646 w 365"/>
                <a:gd name="T77" fmla="*/ 2147483646 h 294"/>
                <a:gd name="T78" fmla="*/ 2147483646 w 365"/>
                <a:gd name="T79" fmla="*/ 2147483646 h 294"/>
                <a:gd name="T80" fmla="*/ 2147483646 w 365"/>
                <a:gd name="T81" fmla="*/ 2147483646 h 294"/>
                <a:gd name="T82" fmla="*/ 2147483646 w 365"/>
                <a:gd name="T83" fmla="*/ 2147483646 h 294"/>
                <a:gd name="T84" fmla="*/ 2147483646 w 365"/>
                <a:gd name="T85" fmla="*/ 2147483646 h 294"/>
                <a:gd name="T86" fmla="*/ 2147483646 w 365"/>
                <a:gd name="T87" fmla="*/ 2147483646 h 294"/>
                <a:gd name="T88" fmla="*/ 2147483646 w 365"/>
                <a:gd name="T89" fmla="*/ 2147483646 h 294"/>
                <a:gd name="T90" fmla="*/ 2147483646 w 365"/>
                <a:gd name="T91" fmla="*/ 2147483646 h 294"/>
                <a:gd name="T92" fmla="*/ 2147483646 w 365"/>
                <a:gd name="T93" fmla="*/ 2147483646 h 294"/>
                <a:gd name="T94" fmla="*/ 2147483646 w 365"/>
                <a:gd name="T95" fmla="*/ 2147483646 h 294"/>
                <a:gd name="T96" fmla="*/ 2147483646 w 365"/>
                <a:gd name="T97" fmla="*/ 2147483646 h 294"/>
                <a:gd name="T98" fmla="*/ 2147483646 w 365"/>
                <a:gd name="T99" fmla="*/ 2147483646 h 294"/>
                <a:gd name="T100" fmla="*/ 2147483646 w 365"/>
                <a:gd name="T101" fmla="*/ 1985325309 h 294"/>
                <a:gd name="T102" fmla="*/ 638708400 w 365"/>
                <a:gd name="T103" fmla="*/ 594147978 h 294"/>
                <a:gd name="T104" fmla="*/ 870966000 w 365"/>
                <a:gd name="T105" fmla="*/ 507201536 h 294"/>
                <a:gd name="T106" fmla="*/ 740321100 w 365"/>
                <a:gd name="T107" fmla="*/ 304320160 h 294"/>
                <a:gd name="T108" fmla="*/ 798385500 w 365"/>
                <a:gd name="T109" fmla="*/ 43473221 h 294"/>
                <a:gd name="T110" fmla="*/ 1233868500 w 365"/>
                <a:gd name="T111" fmla="*/ 2147483646 h 294"/>
                <a:gd name="T112" fmla="*/ 1219352400 w 365"/>
                <a:gd name="T113" fmla="*/ 2147483646 h 2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65" h="294">
                  <a:moveTo>
                    <a:pt x="2" y="153"/>
                  </a:moveTo>
                  <a:cubicBezTo>
                    <a:pt x="2" y="155"/>
                    <a:pt x="2" y="155"/>
                    <a:pt x="2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0" y="153"/>
                    <a:pt x="0" y="152"/>
                  </a:cubicBezTo>
                  <a:cubicBezTo>
                    <a:pt x="0" y="152"/>
                    <a:pt x="1" y="152"/>
                    <a:pt x="1" y="152"/>
                  </a:cubicBezTo>
                  <a:lnTo>
                    <a:pt x="2" y="153"/>
                  </a:lnTo>
                  <a:close/>
                  <a:moveTo>
                    <a:pt x="5" y="152"/>
                  </a:move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3" y="153"/>
                    <a:pt x="3" y="153"/>
                    <a:pt x="3" y="153"/>
                  </a:cubicBezTo>
                  <a:lnTo>
                    <a:pt x="5" y="152"/>
                  </a:lnTo>
                  <a:close/>
                  <a:moveTo>
                    <a:pt x="5" y="152"/>
                  </a:moveTo>
                  <a:cubicBezTo>
                    <a:pt x="6" y="153"/>
                    <a:pt x="6" y="153"/>
                    <a:pt x="6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6" y="153"/>
                    <a:pt x="6" y="153"/>
                    <a:pt x="6" y="153"/>
                  </a:cubicBezTo>
                  <a:cubicBezTo>
                    <a:pt x="6" y="153"/>
                    <a:pt x="5" y="152"/>
                    <a:pt x="5" y="152"/>
                  </a:cubicBezTo>
                  <a:close/>
                  <a:moveTo>
                    <a:pt x="99" y="102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11" y="101"/>
                    <a:pt x="113" y="99"/>
                    <a:pt x="114" y="98"/>
                  </a:cubicBezTo>
                  <a:cubicBezTo>
                    <a:pt x="114" y="97"/>
                    <a:pt x="114" y="97"/>
                    <a:pt x="114" y="96"/>
                  </a:cubicBezTo>
                  <a:cubicBezTo>
                    <a:pt x="115" y="95"/>
                    <a:pt x="115" y="95"/>
                    <a:pt x="115" y="95"/>
                  </a:cubicBezTo>
                  <a:cubicBezTo>
                    <a:pt x="115" y="95"/>
                    <a:pt x="115" y="95"/>
                    <a:pt x="115" y="95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0" y="102"/>
                    <a:pt x="100" y="102"/>
                    <a:pt x="100" y="102"/>
                  </a:cubicBezTo>
                  <a:lnTo>
                    <a:pt x="99" y="102"/>
                  </a:lnTo>
                  <a:close/>
                  <a:moveTo>
                    <a:pt x="365" y="114"/>
                  </a:moveTo>
                  <a:cubicBezTo>
                    <a:pt x="362" y="108"/>
                    <a:pt x="359" y="101"/>
                    <a:pt x="354" y="97"/>
                  </a:cubicBezTo>
                  <a:cubicBezTo>
                    <a:pt x="344" y="93"/>
                    <a:pt x="344" y="93"/>
                    <a:pt x="344" y="93"/>
                  </a:cubicBezTo>
                  <a:cubicBezTo>
                    <a:pt x="339" y="94"/>
                    <a:pt x="339" y="94"/>
                    <a:pt x="339" y="94"/>
                  </a:cubicBezTo>
                  <a:cubicBezTo>
                    <a:pt x="335" y="98"/>
                    <a:pt x="335" y="98"/>
                    <a:pt x="335" y="98"/>
                  </a:cubicBezTo>
                  <a:cubicBezTo>
                    <a:pt x="332" y="105"/>
                    <a:pt x="332" y="105"/>
                    <a:pt x="332" y="105"/>
                  </a:cubicBezTo>
                  <a:cubicBezTo>
                    <a:pt x="332" y="107"/>
                    <a:pt x="332" y="107"/>
                    <a:pt x="332" y="107"/>
                  </a:cubicBezTo>
                  <a:cubicBezTo>
                    <a:pt x="334" y="106"/>
                    <a:pt x="334" y="106"/>
                    <a:pt x="334" y="106"/>
                  </a:cubicBezTo>
                  <a:cubicBezTo>
                    <a:pt x="334" y="106"/>
                    <a:pt x="334" y="106"/>
                    <a:pt x="334" y="106"/>
                  </a:cubicBezTo>
                  <a:cubicBezTo>
                    <a:pt x="335" y="107"/>
                    <a:pt x="335" y="108"/>
                    <a:pt x="335" y="108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37" y="107"/>
                    <a:pt x="337" y="107"/>
                    <a:pt x="337" y="107"/>
                  </a:cubicBezTo>
                  <a:cubicBezTo>
                    <a:pt x="338" y="107"/>
                    <a:pt x="338" y="107"/>
                    <a:pt x="338" y="107"/>
                  </a:cubicBezTo>
                  <a:cubicBezTo>
                    <a:pt x="341" y="107"/>
                    <a:pt x="341" y="107"/>
                    <a:pt x="341" y="107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3" y="109"/>
                    <a:pt x="343" y="109"/>
                    <a:pt x="343" y="109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44" y="114"/>
                    <a:pt x="344" y="114"/>
                    <a:pt x="344" y="114"/>
                  </a:cubicBezTo>
                  <a:cubicBezTo>
                    <a:pt x="346" y="114"/>
                    <a:pt x="348" y="115"/>
                    <a:pt x="351" y="114"/>
                  </a:cubicBezTo>
                  <a:cubicBezTo>
                    <a:pt x="350" y="114"/>
                    <a:pt x="350" y="114"/>
                    <a:pt x="350" y="114"/>
                  </a:cubicBezTo>
                  <a:cubicBezTo>
                    <a:pt x="350" y="113"/>
                    <a:pt x="350" y="113"/>
                    <a:pt x="350" y="113"/>
                  </a:cubicBezTo>
                  <a:cubicBezTo>
                    <a:pt x="352" y="112"/>
                    <a:pt x="352" y="112"/>
                    <a:pt x="352" y="112"/>
                  </a:cubicBezTo>
                  <a:lnTo>
                    <a:pt x="365" y="114"/>
                  </a:lnTo>
                  <a:close/>
                  <a:moveTo>
                    <a:pt x="78" y="101"/>
                  </a:moveTo>
                  <a:cubicBezTo>
                    <a:pt x="81" y="101"/>
                    <a:pt x="81" y="101"/>
                    <a:pt x="81" y="101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3" y="90"/>
                    <a:pt x="80" y="92"/>
                    <a:pt x="77" y="94"/>
                  </a:cubicBezTo>
                  <a:cubicBezTo>
                    <a:pt x="76" y="97"/>
                    <a:pt x="76" y="97"/>
                    <a:pt x="76" y="97"/>
                  </a:cubicBezTo>
                  <a:cubicBezTo>
                    <a:pt x="77" y="99"/>
                    <a:pt x="77" y="99"/>
                    <a:pt x="77" y="99"/>
                  </a:cubicBezTo>
                  <a:lnTo>
                    <a:pt x="78" y="101"/>
                  </a:lnTo>
                  <a:close/>
                  <a:moveTo>
                    <a:pt x="48" y="66"/>
                  </a:moveTo>
                  <a:cubicBezTo>
                    <a:pt x="49" y="65"/>
                    <a:pt x="50" y="64"/>
                    <a:pt x="51" y="6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7" y="65"/>
                    <a:pt x="45" y="67"/>
                    <a:pt x="44" y="70"/>
                  </a:cubicBezTo>
                  <a:cubicBezTo>
                    <a:pt x="45" y="72"/>
                    <a:pt x="47" y="74"/>
                    <a:pt x="48" y="76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3" y="75"/>
                    <a:pt x="53" y="75"/>
                    <a:pt x="53" y="75"/>
                  </a:cubicBezTo>
                  <a:lnTo>
                    <a:pt x="48" y="66"/>
                  </a:lnTo>
                  <a:close/>
                  <a:moveTo>
                    <a:pt x="71" y="55"/>
                  </a:moveTo>
                  <a:cubicBezTo>
                    <a:pt x="68" y="55"/>
                    <a:pt x="65" y="55"/>
                    <a:pt x="62" y="55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4"/>
                    <a:pt x="61" y="66"/>
                    <a:pt x="64" y="67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4"/>
                    <a:pt x="75" y="62"/>
                    <a:pt x="76" y="61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4" y="56"/>
                    <a:pt x="74" y="56"/>
                    <a:pt x="74" y="56"/>
                  </a:cubicBezTo>
                  <a:lnTo>
                    <a:pt x="71" y="55"/>
                  </a:lnTo>
                  <a:close/>
                  <a:moveTo>
                    <a:pt x="335" y="122"/>
                  </a:moveTo>
                  <a:cubicBezTo>
                    <a:pt x="333" y="121"/>
                    <a:pt x="333" y="121"/>
                    <a:pt x="333" y="121"/>
                  </a:cubicBezTo>
                  <a:cubicBezTo>
                    <a:pt x="331" y="121"/>
                    <a:pt x="331" y="121"/>
                    <a:pt x="331" y="121"/>
                  </a:cubicBezTo>
                  <a:cubicBezTo>
                    <a:pt x="329" y="120"/>
                    <a:pt x="329" y="120"/>
                    <a:pt x="329" y="120"/>
                  </a:cubicBezTo>
                  <a:cubicBezTo>
                    <a:pt x="331" y="120"/>
                    <a:pt x="332" y="120"/>
                    <a:pt x="334" y="120"/>
                  </a:cubicBezTo>
                  <a:cubicBezTo>
                    <a:pt x="334" y="119"/>
                    <a:pt x="334" y="119"/>
                    <a:pt x="334" y="119"/>
                  </a:cubicBezTo>
                  <a:cubicBezTo>
                    <a:pt x="325" y="120"/>
                    <a:pt x="325" y="120"/>
                    <a:pt x="325" y="120"/>
                  </a:cubicBezTo>
                  <a:cubicBezTo>
                    <a:pt x="318" y="123"/>
                    <a:pt x="314" y="128"/>
                    <a:pt x="308" y="131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299" y="131"/>
                    <a:pt x="299" y="131"/>
                    <a:pt x="299" y="131"/>
                  </a:cubicBezTo>
                  <a:cubicBezTo>
                    <a:pt x="289" y="123"/>
                    <a:pt x="289" y="123"/>
                    <a:pt x="289" y="123"/>
                  </a:cubicBezTo>
                  <a:cubicBezTo>
                    <a:pt x="280" y="119"/>
                    <a:pt x="271" y="115"/>
                    <a:pt x="264" y="110"/>
                  </a:cubicBezTo>
                  <a:cubicBezTo>
                    <a:pt x="259" y="109"/>
                    <a:pt x="259" y="109"/>
                    <a:pt x="259" y="109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1"/>
                    <a:pt x="256" y="112"/>
                    <a:pt x="256" y="112"/>
                  </a:cubicBezTo>
                  <a:cubicBezTo>
                    <a:pt x="254" y="113"/>
                    <a:pt x="254" y="113"/>
                    <a:pt x="254" y="113"/>
                  </a:cubicBezTo>
                  <a:cubicBezTo>
                    <a:pt x="250" y="114"/>
                    <a:pt x="250" y="114"/>
                    <a:pt x="250" y="114"/>
                  </a:cubicBezTo>
                  <a:cubicBezTo>
                    <a:pt x="249" y="114"/>
                    <a:pt x="249" y="114"/>
                    <a:pt x="249" y="114"/>
                  </a:cubicBezTo>
                  <a:cubicBezTo>
                    <a:pt x="248" y="119"/>
                    <a:pt x="246" y="123"/>
                    <a:pt x="244" y="127"/>
                  </a:cubicBezTo>
                  <a:cubicBezTo>
                    <a:pt x="243" y="129"/>
                    <a:pt x="243" y="129"/>
                    <a:pt x="243" y="129"/>
                  </a:cubicBezTo>
                  <a:cubicBezTo>
                    <a:pt x="240" y="130"/>
                    <a:pt x="240" y="130"/>
                    <a:pt x="240" y="130"/>
                  </a:cubicBezTo>
                  <a:cubicBezTo>
                    <a:pt x="241" y="128"/>
                    <a:pt x="241" y="128"/>
                    <a:pt x="241" y="128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1" y="125"/>
                    <a:pt x="241" y="125"/>
                    <a:pt x="241" y="125"/>
                  </a:cubicBezTo>
                  <a:cubicBezTo>
                    <a:pt x="240" y="124"/>
                    <a:pt x="240" y="124"/>
                    <a:pt x="240" y="124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1" y="122"/>
                    <a:pt x="241" y="122"/>
                    <a:pt x="241" y="122"/>
                  </a:cubicBezTo>
                  <a:cubicBezTo>
                    <a:pt x="241" y="122"/>
                    <a:pt x="241" y="122"/>
                    <a:pt x="241" y="122"/>
                  </a:cubicBezTo>
                  <a:cubicBezTo>
                    <a:pt x="240" y="121"/>
                    <a:pt x="240" y="121"/>
                    <a:pt x="240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4" y="119"/>
                    <a:pt x="244" y="119"/>
                    <a:pt x="244" y="119"/>
                  </a:cubicBezTo>
                  <a:cubicBezTo>
                    <a:pt x="246" y="117"/>
                    <a:pt x="246" y="117"/>
                    <a:pt x="246" y="117"/>
                  </a:cubicBezTo>
                  <a:cubicBezTo>
                    <a:pt x="246" y="115"/>
                    <a:pt x="246" y="115"/>
                    <a:pt x="246" y="115"/>
                  </a:cubicBezTo>
                  <a:cubicBezTo>
                    <a:pt x="246" y="113"/>
                    <a:pt x="246" y="112"/>
                    <a:pt x="245" y="110"/>
                  </a:cubicBezTo>
                  <a:cubicBezTo>
                    <a:pt x="245" y="108"/>
                    <a:pt x="245" y="108"/>
                    <a:pt x="245" y="108"/>
                  </a:cubicBezTo>
                  <a:cubicBezTo>
                    <a:pt x="247" y="106"/>
                    <a:pt x="247" y="106"/>
                    <a:pt x="247" y="106"/>
                  </a:cubicBezTo>
                  <a:cubicBezTo>
                    <a:pt x="241" y="101"/>
                    <a:pt x="241" y="101"/>
                    <a:pt x="241" y="101"/>
                  </a:cubicBezTo>
                  <a:cubicBezTo>
                    <a:pt x="239" y="100"/>
                    <a:pt x="239" y="100"/>
                    <a:pt x="239" y="100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26" y="102"/>
                    <a:pt x="231" y="87"/>
                    <a:pt x="229" y="73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28" y="69"/>
                    <a:pt x="228" y="69"/>
                    <a:pt x="228" y="69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3" y="68"/>
                    <a:pt x="221" y="68"/>
                    <a:pt x="219" y="69"/>
                  </a:cubicBezTo>
                  <a:cubicBezTo>
                    <a:pt x="218" y="69"/>
                    <a:pt x="218" y="69"/>
                    <a:pt x="218" y="69"/>
                  </a:cubicBezTo>
                  <a:cubicBezTo>
                    <a:pt x="218" y="67"/>
                    <a:pt x="218" y="67"/>
                    <a:pt x="218" y="67"/>
                  </a:cubicBezTo>
                  <a:cubicBezTo>
                    <a:pt x="218" y="67"/>
                    <a:pt x="218" y="67"/>
                    <a:pt x="218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2" y="64"/>
                    <a:pt x="222" y="64"/>
                    <a:pt x="222" y="64"/>
                  </a:cubicBezTo>
                  <a:cubicBezTo>
                    <a:pt x="223" y="64"/>
                    <a:pt x="224" y="65"/>
                    <a:pt x="224" y="65"/>
                  </a:cubicBezTo>
                  <a:cubicBezTo>
                    <a:pt x="226" y="65"/>
                    <a:pt x="226" y="65"/>
                    <a:pt x="226" y="65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4" y="61"/>
                    <a:pt x="222" y="58"/>
                    <a:pt x="222" y="54"/>
                  </a:cubicBezTo>
                  <a:cubicBezTo>
                    <a:pt x="220" y="51"/>
                    <a:pt x="220" y="51"/>
                    <a:pt x="220" y="51"/>
                  </a:cubicBezTo>
                  <a:cubicBezTo>
                    <a:pt x="216" y="49"/>
                    <a:pt x="216" y="49"/>
                    <a:pt x="216" y="49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4" y="52"/>
                    <a:pt x="214" y="52"/>
                    <a:pt x="214" y="52"/>
                  </a:cubicBezTo>
                  <a:cubicBezTo>
                    <a:pt x="212" y="53"/>
                    <a:pt x="209" y="54"/>
                    <a:pt x="207" y="55"/>
                  </a:cubicBezTo>
                  <a:cubicBezTo>
                    <a:pt x="205" y="53"/>
                    <a:pt x="205" y="53"/>
                    <a:pt x="205" y="53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1" y="48"/>
                    <a:pt x="197" y="46"/>
                    <a:pt x="193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67" y="45"/>
                    <a:pt x="167" y="45"/>
                    <a:pt x="167" y="45"/>
                  </a:cubicBezTo>
                  <a:cubicBezTo>
                    <a:pt x="165" y="45"/>
                    <a:pt x="165" y="45"/>
                    <a:pt x="165" y="45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1" y="47"/>
                    <a:pt x="148" y="47"/>
                    <a:pt x="145" y="47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2" y="44"/>
                    <a:pt x="142" y="42"/>
                    <a:pt x="141" y="40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27" y="35"/>
                    <a:pt x="113" y="29"/>
                    <a:pt x="100" y="28"/>
                  </a:cubicBezTo>
                  <a:cubicBezTo>
                    <a:pt x="97" y="29"/>
                    <a:pt x="94" y="30"/>
                    <a:pt x="91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1" y="35"/>
                    <a:pt x="81" y="39"/>
                    <a:pt x="82" y="44"/>
                  </a:cubicBezTo>
                  <a:cubicBezTo>
                    <a:pt x="83" y="47"/>
                    <a:pt x="85" y="51"/>
                    <a:pt x="86" y="54"/>
                  </a:cubicBezTo>
                  <a:cubicBezTo>
                    <a:pt x="86" y="55"/>
                    <a:pt x="86" y="57"/>
                    <a:pt x="86" y="58"/>
                  </a:cubicBezTo>
                  <a:cubicBezTo>
                    <a:pt x="90" y="61"/>
                    <a:pt x="94" y="64"/>
                    <a:pt x="98" y="67"/>
                  </a:cubicBezTo>
                  <a:cubicBezTo>
                    <a:pt x="100" y="70"/>
                    <a:pt x="102" y="74"/>
                    <a:pt x="103" y="79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2" y="81"/>
                    <a:pt x="102" y="81"/>
                    <a:pt x="102" y="81"/>
                  </a:cubicBezTo>
                  <a:cubicBezTo>
                    <a:pt x="103" y="81"/>
                    <a:pt x="105" y="81"/>
                    <a:pt x="106" y="81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11" y="89"/>
                    <a:pt x="117" y="93"/>
                    <a:pt x="120" y="98"/>
                  </a:cubicBezTo>
                  <a:cubicBezTo>
                    <a:pt x="120" y="101"/>
                    <a:pt x="120" y="103"/>
                    <a:pt x="119" y="105"/>
                  </a:cubicBezTo>
                  <a:cubicBezTo>
                    <a:pt x="118" y="107"/>
                    <a:pt x="116" y="108"/>
                    <a:pt x="114" y="108"/>
                  </a:cubicBezTo>
                  <a:cubicBezTo>
                    <a:pt x="112" y="110"/>
                    <a:pt x="109" y="112"/>
                    <a:pt x="107" y="114"/>
                  </a:cubicBezTo>
                  <a:cubicBezTo>
                    <a:pt x="102" y="114"/>
                    <a:pt x="97" y="114"/>
                    <a:pt x="92" y="114"/>
                  </a:cubicBezTo>
                  <a:cubicBezTo>
                    <a:pt x="84" y="117"/>
                    <a:pt x="84" y="117"/>
                    <a:pt x="84" y="117"/>
                  </a:cubicBezTo>
                  <a:cubicBezTo>
                    <a:pt x="82" y="116"/>
                    <a:pt x="82" y="116"/>
                    <a:pt x="82" y="116"/>
                  </a:cubicBezTo>
                  <a:cubicBezTo>
                    <a:pt x="81" y="117"/>
                    <a:pt x="80" y="118"/>
                    <a:pt x="80" y="119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5" y="122"/>
                    <a:pt x="85" y="122"/>
                    <a:pt x="85" y="122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4" y="124"/>
                    <a:pt x="81" y="124"/>
                    <a:pt x="78" y="126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2" y="138"/>
                    <a:pt x="82" y="138"/>
                    <a:pt x="82" y="138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99" y="135"/>
                    <a:pt x="103" y="134"/>
                    <a:pt x="107" y="133"/>
                  </a:cubicBezTo>
                  <a:cubicBezTo>
                    <a:pt x="107" y="134"/>
                    <a:pt x="107" y="135"/>
                    <a:pt x="106" y="136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13" y="131"/>
                    <a:pt x="113" y="131"/>
                    <a:pt x="113" y="131"/>
                  </a:cubicBezTo>
                  <a:cubicBezTo>
                    <a:pt x="115" y="131"/>
                    <a:pt x="115" y="131"/>
                    <a:pt x="115" y="131"/>
                  </a:cubicBezTo>
                  <a:cubicBezTo>
                    <a:pt x="114" y="134"/>
                    <a:pt x="112" y="137"/>
                    <a:pt x="110" y="139"/>
                  </a:cubicBezTo>
                  <a:cubicBezTo>
                    <a:pt x="107" y="139"/>
                    <a:pt x="105" y="140"/>
                    <a:pt x="103" y="141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3" y="145"/>
                    <a:pt x="103" y="145"/>
                    <a:pt x="103" y="145"/>
                  </a:cubicBezTo>
                  <a:cubicBezTo>
                    <a:pt x="101" y="148"/>
                    <a:pt x="100" y="151"/>
                    <a:pt x="99" y="155"/>
                  </a:cubicBezTo>
                  <a:cubicBezTo>
                    <a:pt x="100" y="158"/>
                    <a:pt x="102" y="161"/>
                    <a:pt x="104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14" y="160"/>
                    <a:pt x="114" y="160"/>
                    <a:pt x="114" y="160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7" y="162"/>
                    <a:pt x="116" y="163"/>
                    <a:pt x="116" y="164"/>
                  </a:cubicBezTo>
                  <a:cubicBezTo>
                    <a:pt x="118" y="165"/>
                    <a:pt x="119" y="167"/>
                    <a:pt x="121" y="169"/>
                  </a:cubicBezTo>
                  <a:cubicBezTo>
                    <a:pt x="121" y="173"/>
                    <a:pt x="120" y="177"/>
                    <a:pt x="119" y="180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14" y="181"/>
                    <a:pt x="114" y="181"/>
                    <a:pt x="114" y="181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07" y="177"/>
                    <a:pt x="107" y="177"/>
                    <a:pt x="107" y="177"/>
                  </a:cubicBezTo>
                  <a:cubicBezTo>
                    <a:pt x="105" y="178"/>
                    <a:pt x="105" y="178"/>
                    <a:pt x="105" y="178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6" y="188"/>
                    <a:pt x="109" y="198"/>
                    <a:pt x="117" y="203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1" y="202"/>
                    <a:pt x="121" y="202"/>
                    <a:pt x="121" y="202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5" y="202"/>
                    <a:pt x="127" y="203"/>
                    <a:pt x="129" y="204"/>
                  </a:cubicBezTo>
                  <a:cubicBezTo>
                    <a:pt x="135" y="204"/>
                    <a:pt x="141" y="204"/>
                    <a:pt x="146" y="205"/>
                  </a:cubicBezTo>
                  <a:cubicBezTo>
                    <a:pt x="150" y="207"/>
                    <a:pt x="154" y="210"/>
                    <a:pt x="157" y="213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61" y="220"/>
                    <a:pt x="163" y="224"/>
                    <a:pt x="165" y="229"/>
                  </a:cubicBezTo>
                  <a:cubicBezTo>
                    <a:pt x="168" y="231"/>
                    <a:pt x="168" y="231"/>
                    <a:pt x="168" y="231"/>
                  </a:cubicBezTo>
                  <a:cubicBezTo>
                    <a:pt x="171" y="232"/>
                    <a:pt x="173" y="233"/>
                    <a:pt x="176" y="235"/>
                  </a:cubicBezTo>
                  <a:cubicBezTo>
                    <a:pt x="176" y="239"/>
                    <a:pt x="177" y="244"/>
                    <a:pt x="178" y="248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6" y="256"/>
                    <a:pt x="191" y="258"/>
                    <a:pt x="198" y="259"/>
                  </a:cubicBezTo>
                  <a:cubicBezTo>
                    <a:pt x="198" y="256"/>
                    <a:pt x="199" y="254"/>
                    <a:pt x="199" y="252"/>
                  </a:cubicBezTo>
                  <a:cubicBezTo>
                    <a:pt x="200" y="252"/>
                    <a:pt x="200" y="251"/>
                    <a:pt x="200" y="251"/>
                  </a:cubicBezTo>
                  <a:cubicBezTo>
                    <a:pt x="200" y="250"/>
                    <a:pt x="200" y="250"/>
                    <a:pt x="201" y="249"/>
                  </a:cubicBezTo>
                  <a:cubicBezTo>
                    <a:pt x="201" y="249"/>
                    <a:pt x="201" y="249"/>
                    <a:pt x="201" y="249"/>
                  </a:cubicBezTo>
                  <a:cubicBezTo>
                    <a:pt x="202" y="249"/>
                    <a:pt x="202" y="249"/>
                    <a:pt x="203" y="249"/>
                  </a:cubicBezTo>
                  <a:cubicBezTo>
                    <a:pt x="204" y="250"/>
                    <a:pt x="204" y="250"/>
                    <a:pt x="204" y="250"/>
                  </a:cubicBezTo>
                  <a:cubicBezTo>
                    <a:pt x="204" y="250"/>
                    <a:pt x="205" y="251"/>
                    <a:pt x="205" y="251"/>
                  </a:cubicBezTo>
                  <a:cubicBezTo>
                    <a:pt x="205" y="251"/>
                    <a:pt x="205" y="251"/>
                    <a:pt x="205" y="251"/>
                  </a:cubicBezTo>
                  <a:cubicBezTo>
                    <a:pt x="205" y="252"/>
                    <a:pt x="205" y="253"/>
                    <a:pt x="205" y="254"/>
                  </a:cubicBezTo>
                  <a:cubicBezTo>
                    <a:pt x="205" y="254"/>
                    <a:pt x="205" y="254"/>
                    <a:pt x="205" y="254"/>
                  </a:cubicBezTo>
                  <a:cubicBezTo>
                    <a:pt x="205" y="255"/>
                    <a:pt x="205" y="255"/>
                    <a:pt x="206" y="255"/>
                  </a:cubicBezTo>
                  <a:cubicBezTo>
                    <a:pt x="210" y="252"/>
                    <a:pt x="214" y="249"/>
                    <a:pt x="218" y="246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3" y="246"/>
                    <a:pt x="223" y="246"/>
                    <a:pt x="223" y="246"/>
                  </a:cubicBezTo>
                  <a:cubicBezTo>
                    <a:pt x="224" y="246"/>
                    <a:pt x="224" y="246"/>
                    <a:pt x="224" y="246"/>
                  </a:cubicBezTo>
                  <a:cubicBezTo>
                    <a:pt x="224" y="246"/>
                    <a:pt x="224" y="246"/>
                    <a:pt x="224" y="246"/>
                  </a:cubicBezTo>
                  <a:cubicBezTo>
                    <a:pt x="225" y="245"/>
                    <a:pt x="225" y="245"/>
                    <a:pt x="225" y="245"/>
                  </a:cubicBezTo>
                  <a:cubicBezTo>
                    <a:pt x="225" y="244"/>
                    <a:pt x="225" y="243"/>
                    <a:pt x="226" y="242"/>
                  </a:cubicBezTo>
                  <a:cubicBezTo>
                    <a:pt x="227" y="242"/>
                    <a:pt x="227" y="242"/>
                    <a:pt x="227" y="242"/>
                  </a:cubicBezTo>
                  <a:cubicBezTo>
                    <a:pt x="228" y="241"/>
                    <a:pt x="229" y="241"/>
                    <a:pt x="231" y="241"/>
                  </a:cubicBezTo>
                  <a:cubicBezTo>
                    <a:pt x="231" y="241"/>
                    <a:pt x="232" y="241"/>
                    <a:pt x="232" y="240"/>
                  </a:cubicBezTo>
                  <a:cubicBezTo>
                    <a:pt x="234" y="235"/>
                    <a:pt x="234" y="235"/>
                    <a:pt x="234" y="235"/>
                  </a:cubicBezTo>
                  <a:cubicBezTo>
                    <a:pt x="234" y="234"/>
                    <a:pt x="234" y="234"/>
                    <a:pt x="235" y="234"/>
                  </a:cubicBezTo>
                  <a:cubicBezTo>
                    <a:pt x="235" y="233"/>
                    <a:pt x="235" y="233"/>
                    <a:pt x="235" y="233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2" y="234"/>
                    <a:pt x="243" y="233"/>
                    <a:pt x="244" y="232"/>
                  </a:cubicBezTo>
                  <a:cubicBezTo>
                    <a:pt x="245" y="232"/>
                    <a:pt x="245" y="232"/>
                    <a:pt x="245" y="232"/>
                  </a:cubicBezTo>
                  <a:cubicBezTo>
                    <a:pt x="245" y="232"/>
                    <a:pt x="245" y="232"/>
                    <a:pt x="246" y="232"/>
                  </a:cubicBezTo>
                  <a:cubicBezTo>
                    <a:pt x="246" y="233"/>
                    <a:pt x="246" y="233"/>
                    <a:pt x="246" y="233"/>
                  </a:cubicBezTo>
                  <a:cubicBezTo>
                    <a:pt x="246" y="233"/>
                    <a:pt x="246" y="233"/>
                    <a:pt x="246" y="233"/>
                  </a:cubicBezTo>
                  <a:cubicBezTo>
                    <a:pt x="245" y="235"/>
                    <a:pt x="244" y="237"/>
                    <a:pt x="243" y="240"/>
                  </a:cubicBezTo>
                  <a:cubicBezTo>
                    <a:pt x="243" y="240"/>
                    <a:pt x="243" y="240"/>
                    <a:pt x="243" y="241"/>
                  </a:cubicBezTo>
                  <a:cubicBezTo>
                    <a:pt x="245" y="241"/>
                    <a:pt x="246" y="242"/>
                    <a:pt x="247" y="243"/>
                  </a:cubicBezTo>
                  <a:cubicBezTo>
                    <a:pt x="247" y="244"/>
                    <a:pt x="247" y="245"/>
                    <a:pt x="247" y="246"/>
                  </a:cubicBezTo>
                  <a:cubicBezTo>
                    <a:pt x="248" y="247"/>
                    <a:pt x="248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48" y="251"/>
                    <a:pt x="248" y="254"/>
                    <a:pt x="248" y="257"/>
                  </a:cubicBezTo>
                  <a:cubicBezTo>
                    <a:pt x="247" y="257"/>
                    <a:pt x="245" y="258"/>
                    <a:pt x="244" y="258"/>
                  </a:cubicBezTo>
                  <a:cubicBezTo>
                    <a:pt x="244" y="258"/>
                    <a:pt x="244" y="258"/>
                    <a:pt x="244" y="258"/>
                  </a:cubicBezTo>
                  <a:cubicBezTo>
                    <a:pt x="244" y="258"/>
                    <a:pt x="244" y="258"/>
                    <a:pt x="244" y="258"/>
                  </a:cubicBezTo>
                  <a:cubicBezTo>
                    <a:pt x="244" y="261"/>
                    <a:pt x="245" y="263"/>
                    <a:pt x="245" y="266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6" y="267"/>
                    <a:pt x="247" y="268"/>
                    <a:pt x="248" y="268"/>
                  </a:cubicBezTo>
                  <a:cubicBezTo>
                    <a:pt x="249" y="269"/>
                    <a:pt x="251" y="271"/>
                    <a:pt x="252" y="273"/>
                  </a:cubicBezTo>
                  <a:cubicBezTo>
                    <a:pt x="254" y="274"/>
                    <a:pt x="257" y="276"/>
                    <a:pt x="258" y="279"/>
                  </a:cubicBezTo>
                  <a:cubicBezTo>
                    <a:pt x="259" y="279"/>
                    <a:pt x="259" y="278"/>
                    <a:pt x="259" y="278"/>
                  </a:cubicBezTo>
                  <a:cubicBezTo>
                    <a:pt x="259" y="278"/>
                    <a:pt x="259" y="278"/>
                    <a:pt x="259" y="278"/>
                  </a:cubicBezTo>
                  <a:cubicBezTo>
                    <a:pt x="259" y="278"/>
                    <a:pt x="259" y="278"/>
                    <a:pt x="259" y="278"/>
                  </a:cubicBezTo>
                  <a:cubicBezTo>
                    <a:pt x="260" y="280"/>
                    <a:pt x="260" y="281"/>
                    <a:pt x="260" y="282"/>
                  </a:cubicBezTo>
                  <a:cubicBezTo>
                    <a:pt x="263" y="282"/>
                    <a:pt x="263" y="282"/>
                    <a:pt x="263" y="282"/>
                  </a:cubicBezTo>
                  <a:cubicBezTo>
                    <a:pt x="271" y="285"/>
                    <a:pt x="277" y="291"/>
                    <a:pt x="286" y="294"/>
                  </a:cubicBezTo>
                  <a:cubicBezTo>
                    <a:pt x="289" y="293"/>
                    <a:pt x="289" y="293"/>
                    <a:pt x="289" y="293"/>
                  </a:cubicBezTo>
                  <a:cubicBezTo>
                    <a:pt x="291" y="291"/>
                    <a:pt x="291" y="289"/>
                    <a:pt x="292" y="288"/>
                  </a:cubicBezTo>
                  <a:cubicBezTo>
                    <a:pt x="292" y="285"/>
                    <a:pt x="292" y="282"/>
                    <a:pt x="293" y="280"/>
                  </a:cubicBezTo>
                  <a:cubicBezTo>
                    <a:pt x="294" y="279"/>
                    <a:pt x="295" y="278"/>
                    <a:pt x="297" y="278"/>
                  </a:cubicBezTo>
                  <a:cubicBezTo>
                    <a:pt x="298" y="278"/>
                    <a:pt x="298" y="278"/>
                    <a:pt x="298" y="278"/>
                  </a:cubicBezTo>
                  <a:cubicBezTo>
                    <a:pt x="299" y="278"/>
                    <a:pt x="299" y="278"/>
                    <a:pt x="299" y="278"/>
                  </a:cubicBezTo>
                  <a:cubicBezTo>
                    <a:pt x="299" y="278"/>
                    <a:pt x="299" y="278"/>
                    <a:pt x="299" y="278"/>
                  </a:cubicBezTo>
                  <a:cubicBezTo>
                    <a:pt x="299" y="277"/>
                    <a:pt x="300" y="276"/>
                    <a:pt x="300" y="275"/>
                  </a:cubicBezTo>
                  <a:cubicBezTo>
                    <a:pt x="300" y="275"/>
                    <a:pt x="300" y="275"/>
                    <a:pt x="300" y="275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02" y="274"/>
                    <a:pt x="304" y="274"/>
                    <a:pt x="306" y="273"/>
                  </a:cubicBezTo>
                  <a:cubicBezTo>
                    <a:pt x="308" y="271"/>
                    <a:pt x="310" y="270"/>
                    <a:pt x="312" y="268"/>
                  </a:cubicBezTo>
                  <a:cubicBezTo>
                    <a:pt x="313" y="268"/>
                    <a:pt x="313" y="268"/>
                    <a:pt x="313" y="268"/>
                  </a:cubicBezTo>
                  <a:cubicBezTo>
                    <a:pt x="313" y="268"/>
                    <a:pt x="313" y="268"/>
                    <a:pt x="313" y="268"/>
                  </a:cubicBezTo>
                  <a:cubicBezTo>
                    <a:pt x="313" y="266"/>
                    <a:pt x="313" y="265"/>
                    <a:pt x="314" y="263"/>
                  </a:cubicBezTo>
                  <a:cubicBezTo>
                    <a:pt x="314" y="262"/>
                    <a:pt x="314" y="261"/>
                    <a:pt x="313" y="259"/>
                  </a:cubicBezTo>
                  <a:cubicBezTo>
                    <a:pt x="313" y="259"/>
                    <a:pt x="313" y="259"/>
                    <a:pt x="313" y="259"/>
                  </a:cubicBezTo>
                  <a:cubicBezTo>
                    <a:pt x="314" y="259"/>
                    <a:pt x="314" y="259"/>
                    <a:pt x="314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59"/>
                    <a:pt x="316" y="259"/>
                    <a:pt x="316" y="259"/>
                  </a:cubicBezTo>
                  <a:cubicBezTo>
                    <a:pt x="318" y="259"/>
                    <a:pt x="320" y="259"/>
                    <a:pt x="322" y="259"/>
                  </a:cubicBezTo>
                  <a:cubicBezTo>
                    <a:pt x="322" y="259"/>
                    <a:pt x="322" y="259"/>
                    <a:pt x="322" y="259"/>
                  </a:cubicBezTo>
                  <a:cubicBezTo>
                    <a:pt x="323" y="259"/>
                    <a:pt x="323" y="259"/>
                    <a:pt x="323" y="259"/>
                  </a:cubicBezTo>
                  <a:cubicBezTo>
                    <a:pt x="323" y="260"/>
                    <a:pt x="323" y="261"/>
                    <a:pt x="323" y="262"/>
                  </a:cubicBezTo>
                  <a:cubicBezTo>
                    <a:pt x="324" y="262"/>
                    <a:pt x="324" y="262"/>
                    <a:pt x="324" y="262"/>
                  </a:cubicBezTo>
                  <a:cubicBezTo>
                    <a:pt x="324" y="263"/>
                    <a:pt x="324" y="263"/>
                    <a:pt x="324" y="263"/>
                  </a:cubicBezTo>
                  <a:cubicBezTo>
                    <a:pt x="324" y="263"/>
                    <a:pt x="324" y="263"/>
                    <a:pt x="324" y="263"/>
                  </a:cubicBezTo>
                  <a:cubicBezTo>
                    <a:pt x="325" y="262"/>
                    <a:pt x="325" y="262"/>
                    <a:pt x="325" y="262"/>
                  </a:cubicBezTo>
                  <a:cubicBezTo>
                    <a:pt x="326" y="261"/>
                    <a:pt x="326" y="261"/>
                    <a:pt x="326" y="261"/>
                  </a:cubicBezTo>
                  <a:cubicBezTo>
                    <a:pt x="326" y="261"/>
                    <a:pt x="326" y="260"/>
                    <a:pt x="327" y="260"/>
                  </a:cubicBezTo>
                  <a:cubicBezTo>
                    <a:pt x="327" y="260"/>
                    <a:pt x="327" y="260"/>
                    <a:pt x="327" y="260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6" y="259"/>
                    <a:pt x="326" y="259"/>
                    <a:pt x="327" y="258"/>
                  </a:cubicBezTo>
                  <a:cubicBezTo>
                    <a:pt x="326" y="255"/>
                    <a:pt x="326" y="252"/>
                    <a:pt x="325" y="249"/>
                  </a:cubicBezTo>
                  <a:cubicBezTo>
                    <a:pt x="326" y="249"/>
                    <a:pt x="326" y="249"/>
                    <a:pt x="326" y="249"/>
                  </a:cubicBezTo>
                  <a:cubicBezTo>
                    <a:pt x="327" y="248"/>
                    <a:pt x="327" y="248"/>
                    <a:pt x="327" y="248"/>
                  </a:cubicBezTo>
                  <a:cubicBezTo>
                    <a:pt x="327" y="246"/>
                    <a:pt x="327" y="244"/>
                    <a:pt x="326" y="243"/>
                  </a:cubicBezTo>
                  <a:cubicBezTo>
                    <a:pt x="326" y="242"/>
                    <a:pt x="326" y="242"/>
                    <a:pt x="326" y="241"/>
                  </a:cubicBezTo>
                  <a:cubicBezTo>
                    <a:pt x="324" y="238"/>
                    <a:pt x="322" y="237"/>
                    <a:pt x="319" y="237"/>
                  </a:cubicBezTo>
                  <a:cubicBezTo>
                    <a:pt x="317" y="237"/>
                    <a:pt x="317" y="237"/>
                    <a:pt x="317" y="237"/>
                  </a:cubicBezTo>
                  <a:cubicBezTo>
                    <a:pt x="315" y="235"/>
                    <a:pt x="313" y="233"/>
                    <a:pt x="311" y="230"/>
                  </a:cubicBezTo>
                  <a:cubicBezTo>
                    <a:pt x="308" y="229"/>
                    <a:pt x="308" y="229"/>
                    <a:pt x="308" y="229"/>
                  </a:cubicBezTo>
                  <a:cubicBezTo>
                    <a:pt x="307" y="229"/>
                    <a:pt x="307" y="229"/>
                    <a:pt x="306" y="229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8" y="221"/>
                    <a:pt x="304" y="215"/>
                    <a:pt x="306" y="209"/>
                  </a:cubicBezTo>
                  <a:cubicBezTo>
                    <a:pt x="311" y="206"/>
                    <a:pt x="315" y="203"/>
                    <a:pt x="319" y="200"/>
                  </a:cubicBezTo>
                  <a:cubicBezTo>
                    <a:pt x="320" y="199"/>
                    <a:pt x="320" y="199"/>
                    <a:pt x="320" y="199"/>
                  </a:cubicBezTo>
                  <a:cubicBezTo>
                    <a:pt x="320" y="200"/>
                    <a:pt x="320" y="200"/>
                    <a:pt x="320" y="200"/>
                  </a:cubicBezTo>
                  <a:cubicBezTo>
                    <a:pt x="321" y="200"/>
                    <a:pt x="321" y="200"/>
                    <a:pt x="322" y="200"/>
                  </a:cubicBezTo>
                  <a:cubicBezTo>
                    <a:pt x="322" y="200"/>
                    <a:pt x="322" y="200"/>
                    <a:pt x="322" y="200"/>
                  </a:cubicBezTo>
                  <a:cubicBezTo>
                    <a:pt x="322" y="201"/>
                    <a:pt x="322" y="201"/>
                    <a:pt x="322" y="201"/>
                  </a:cubicBezTo>
                  <a:cubicBezTo>
                    <a:pt x="322" y="201"/>
                    <a:pt x="322" y="201"/>
                    <a:pt x="322" y="202"/>
                  </a:cubicBezTo>
                  <a:cubicBezTo>
                    <a:pt x="322" y="202"/>
                    <a:pt x="322" y="202"/>
                    <a:pt x="322" y="202"/>
                  </a:cubicBezTo>
                  <a:cubicBezTo>
                    <a:pt x="322" y="202"/>
                    <a:pt x="322" y="202"/>
                    <a:pt x="322" y="202"/>
                  </a:cubicBezTo>
                  <a:cubicBezTo>
                    <a:pt x="323" y="202"/>
                    <a:pt x="325" y="202"/>
                    <a:pt x="326" y="202"/>
                  </a:cubicBezTo>
                  <a:cubicBezTo>
                    <a:pt x="326" y="201"/>
                    <a:pt x="327" y="201"/>
                    <a:pt x="327" y="201"/>
                  </a:cubicBezTo>
                  <a:cubicBezTo>
                    <a:pt x="327" y="201"/>
                    <a:pt x="327" y="201"/>
                    <a:pt x="327" y="201"/>
                  </a:cubicBezTo>
                  <a:cubicBezTo>
                    <a:pt x="327" y="201"/>
                    <a:pt x="327" y="201"/>
                    <a:pt x="327" y="201"/>
                  </a:cubicBezTo>
                  <a:cubicBezTo>
                    <a:pt x="323" y="199"/>
                    <a:pt x="323" y="199"/>
                    <a:pt x="323" y="199"/>
                  </a:cubicBezTo>
                  <a:cubicBezTo>
                    <a:pt x="323" y="199"/>
                    <a:pt x="322" y="199"/>
                    <a:pt x="322" y="199"/>
                  </a:cubicBezTo>
                  <a:cubicBezTo>
                    <a:pt x="322" y="198"/>
                    <a:pt x="322" y="198"/>
                    <a:pt x="321" y="197"/>
                  </a:cubicBezTo>
                  <a:cubicBezTo>
                    <a:pt x="321" y="196"/>
                    <a:pt x="321" y="194"/>
                    <a:pt x="322" y="192"/>
                  </a:cubicBezTo>
                  <a:cubicBezTo>
                    <a:pt x="321" y="192"/>
                    <a:pt x="320" y="192"/>
                    <a:pt x="320" y="192"/>
                  </a:cubicBezTo>
                  <a:cubicBezTo>
                    <a:pt x="319" y="191"/>
                    <a:pt x="319" y="189"/>
                    <a:pt x="319" y="188"/>
                  </a:cubicBezTo>
                  <a:cubicBezTo>
                    <a:pt x="318" y="186"/>
                    <a:pt x="318" y="186"/>
                    <a:pt x="318" y="186"/>
                  </a:cubicBezTo>
                  <a:cubicBezTo>
                    <a:pt x="317" y="186"/>
                    <a:pt x="317" y="186"/>
                    <a:pt x="317" y="186"/>
                  </a:cubicBezTo>
                  <a:cubicBezTo>
                    <a:pt x="313" y="186"/>
                    <a:pt x="313" y="186"/>
                    <a:pt x="313" y="186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08" y="184"/>
                    <a:pt x="308" y="184"/>
                    <a:pt x="308" y="184"/>
                  </a:cubicBezTo>
                  <a:cubicBezTo>
                    <a:pt x="307" y="182"/>
                    <a:pt x="306" y="180"/>
                    <a:pt x="305" y="178"/>
                  </a:cubicBezTo>
                  <a:cubicBezTo>
                    <a:pt x="305" y="177"/>
                    <a:pt x="305" y="177"/>
                    <a:pt x="305" y="177"/>
                  </a:cubicBezTo>
                  <a:cubicBezTo>
                    <a:pt x="307" y="175"/>
                    <a:pt x="309" y="172"/>
                    <a:pt x="311" y="169"/>
                  </a:cubicBezTo>
                  <a:cubicBezTo>
                    <a:pt x="312" y="169"/>
                    <a:pt x="312" y="169"/>
                    <a:pt x="312" y="169"/>
                  </a:cubicBezTo>
                  <a:cubicBezTo>
                    <a:pt x="313" y="169"/>
                    <a:pt x="313" y="169"/>
                    <a:pt x="313" y="169"/>
                  </a:cubicBezTo>
                  <a:cubicBezTo>
                    <a:pt x="313" y="169"/>
                    <a:pt x="314" y="170"/>
                    <a:pt x="314" y="170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18" y="169"/>
                    <a:pt x="320" y="168"/>
                    <a:pt x="322" y="167"/>
                  </a:cubicBezTo>
                  <a:cubicBezTo>
                    <a:pt x="326" y="162"/>
                    <a:pt x="326" y="162"/>
                    <a:pt x="326" y="162"/>
                  </a:cubicBezTo>
                  <a:cubicBezTo>
                    <a:pt x="339" y="154"/>
                    <a:pt x="339" y="154"/>
                    <a:pt x="339" y="154"/>
                  </a:cubicBezTo>
                  <a:cubicBezTo>
                    <a:pt x="339" y="152"/>
                    <a:pt x="339" y="152"/>
                    <a:pt x="339" y="152"/>
                  </a:cubicBezTo>
                  <a:cubicBezTo>
                    <a:pt x="340" y="152"/>
                    <a:pt x="341" y="151"/>
                    <a:pt x="341" y="150"/>
                  </a:cubicBezTo>
                  <a:cubicBezTo>
                    <a:pt x="342" y="147"/>
                    <a:pt x="342" y="147"/>
                    <a:pt x="342" y="147"/>
                  </a:cubicBezTo>
                  <a:cubicBezTo>
                    <a:pt x="341" y="144"/>
                    <a:pt x="341" y="142"/>
                    <a:pt x="341" y="139"/>
                  </a:cubicBezTo>
                  <a:cubicBezTo>
                    <a:pt x="342" y="137"/>
                    <a:pt x="342" y="137"/>
                    <a:pt x="342" y="137"/>
                  </a:cubicBezTo>
                  <a:cubicBezTo>
                    <a:pt x="341" y="132"/>
                    <a:pt x="340" y="128"/>
                    <a:pt x="339" y="124"/>
                  </a:cubicBezTo>
                  <a:cubicBezTo>
                    <a:pt x="340" y="125"/>
                    <a:pt x="340" y="125"/>
                    <a:pt x="340" y="125"/>
                  </a:cubicBezTo>
                  <a:cubicBezTo>
                    <a:pt x="341" y="125"/>
                    <a:pt x="341" y="125"/>
                    <a:pt x="341" y="125"/>
                  </a:cubicBezTo>
                  <a:cubicBezTo>
                    <a:pt x="342" y="123"/>
                    <a:pt x="344" y="121"/>
                    <a:pt x="346" y="119"/>
                  </a:cubicBezTo>
                  <a:cubicBezTo>
                    <a:pt x="343" y="118"/>
                    <a:pt x="343" y="118"/>
                    <a:pt x="343" y="118"/>
                  </a:cubicBezTo>
                  <a:lnTo>
                    <a:pt x="335" y="122"/>
                  </a:lnTo>
                  <a:close/>
                  <a:moveTo>
                    <a:pt x="44" y="5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39"/>
                    <a:pt x="44" y="38"/>
                    <a:pt x="45" y="36"/>
                  </a:cubicBezTo>
                  <a:cubicBezTo>
                    <a:pt x="46" y="35"/>
                    <a:pt x="48" y="34"/>
                    <a:pt x="49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4"/>
                    <a:pt x="65" y="33"/>
                    <a:pt x="66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6" y="23"/>
                    <a:pt x="40" y="39"/>
                    <a:pt x="43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5"/>
                    <a:pt x="44" y="53"/>
                    <a:pt x="44" y="51"/>
                  </a:cubicBezTo>
                  <a:close/>
                  <a:moveTo>
                    <a:pt x="86" y="175"/>
                  </a:moveTo>
                  <a:cubicBezTo>
                    <a:pt x="85" y="174"/>
                    <a:pt x="85" y="174"/>
                    <a:pt x="85" y="174"/>
                  </a:cubicBezTo>
                  <a:cubicBezTo>
                    <a:pt x="85" y="174"/>
                    <a:pt x="85" y="174"/>
                    <a:pt x="85" y="174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4" y="172"/>
                    <a:pt x="83" y="173"/>
                    <a:pt x="83" y="173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6"/>
                    <a:pt x="83" y="176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8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5"/>
                    <a:pt x="86" y="175"/>
                    <a:pt x="86" y="17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2D87384-72DE-B920-F5D9-4A09D1B6D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707" y="2022937"/>
              <a:ext cx="1411258" cy="1729259"/>
            </a:xfrm>
            <a:custGeom>
              <a:avLst/>
              <a:gdLst>
                <a:gd name="T0" fmla="*/ 2147483646 w 283"/>
                <a:gd name="T1" fmla="*/ 2147483646 h 347"/>
                <a:gd name="T2" fmla="*/ 2147483646 w 283"/>
                <a:gd name="T3" fmla="*/ 2147483646 h 347"/>
                <a:gd name="T4" fmla="*/ 2147483646 w 283"/>
                <a:gd name="T5" fmla="*/ 2147483646 h 347"/>
                <a:gd name="T6" fmla="*/ 2147483646 w 283"/>
                <a:gd name="T7" fmla="*/ 2147483646 h 347"/>
                <a:gd name="T8" fmla="*/ 2147483646 w 283"/>
                <a:gd name="T9" fmla="*/ 2147483646 h 347"/>
                <a:gd name="T10" fmla="*/ 2147483646 w 283"/>
                <a:gd name="T11" fmla="*/ 2147483646 h 347"/>
                <a:gd name="T12" fmla="*/ 2147483646 w 283"/>
                <a:gd name="T13" fmla="*/ 2147483646 h 347"/>
                <a:gd name="T14" fmla="*/ 2147483646 w 283"/>
                <a:gd name="T15" fmla="*/ 2147483646 h 347"/>
                <a:gd name="T16" fmla="*/ 2147483646 w 283"/>
                <a:gd name="T17" fmla="*/ 2147483646 h 347"/>
                <a:gd name="T18" fmla="*/ 2147483646 w 283"/>
                <a:gd name="T19" fmla="*/ 2147483646 h 347"/>
                <a:gd name="T20" fmla="*/ 2147483646 w 283"/>
                <a:gd name="T21" fmla="*/ 2147483646 h 347"/>
                <a:gd name="T22" fmla="*/ 2132608899 w 283"/>
                <a:gd name="T23" fmla="*/ 2147483646 h 347"/>
                <a:gd name="T24" fmla="*/ 1755412067 w 283"/>
                <a:gd name="T25" fmla="*/ 2147483646 h 347"/>
                <a:gd name="T26" fmla="*/ 1479767497 w 283"/>
                <a:gd name="T27" fmla="*/ 2147483646 h 347"/>
                <a:gd name="T28" fmla="*/ 1320187005 w 283"/>
                <a:gd name="T29" fmla="*/ 2147483646 h 347"/>
                <a:gd name="T30" fmla="*/ 1276662976 w 283"/>
                <a:gd name="T31" fmla="*/ 2147483646 h 347"/>
                <a:gd name="T32" fmla="*/ 609317372 w 283"/>
                <a:gd name="T33" fmla="*/ 2147483646 h 347"/>
                <a:gd name="T34" fmla="*/ 536777323 w 283"/>
                <a:gd name="T35" fmla="*/ 2147483646 h 347"/>
                <a:gd name="T36" fmla="*/ 551285333 w 283"/>
                <a:gd name="T37" fmla="*/ 2147483646 h 347"/>
                <a:gd name="T38" fmla="*/ 130568280 w 283"/>
                <a:gd name="T39" fmla="*/ 2147483646 h 347"/>
                <a:gd name="T40" fmla="*/ 29016020 w 283"/>
                <a:gd name="T41" fmla="*/ 2147483646 h 347"/>
                <a:gd name="T42" fmla="*/ 58032040 w 283"/>
                <a:gd name="T43" fmla="*/ 2147483646 h 347"/>
                <a:gd name="T44" fmla="*/ 101552261 w 283"/>
                <a:gd name="T45" fmla="*/ 2147483646 h 347"/>
                <a:gd name="T46" fmla="*/ 0 w 283"/>
                <a:gd name="T47" fmla="*/ 2147483646 h 347"/>
                <a:gd name="T48" fmla="*/ 435225062 w 283"/>
                <a:gd name="T49" fmla="*/ 2147483646 h 347"/>
                <a:gd name="T50" fmla="*/ 754393663 w 283"/>
                <a:gd name="T51" fmla="*/ 2147483646 h 347"/>
                <a:gd name="T52" fmla="*/ 725377643 w 283"/>
                <a:gd name="T53" fmla="*/ 2013862204 h 347"/>
                <a:gd name="T54" fmla="*/ 768897864 w 283"/>
                <a:gd name="T55" fmla="*/ 1941423746 h 347"/>
                <a:gd name="T56" fmla="*/ 725377643 w 283"/>
                <a:gd name="T57" fmla="*/ 1883468413 h 347"/>
                <a:gd name="T58" fmla="*/ 696361623 w 283"/>
                <a:gd name="T59" fmla="*/ 1753074621 h 347"/>
                <a:gd name="T60" fmla="*/ 768897864 w 283"/>
                <a:gd name="T61" fmla="*/ 1608193900 h 347"/>
                <a:gd name="T62" fmla="*/ 623825382 w 283"/>
                <a:gd name="T63" fmla="*/ 1043150331 h 347"/>
                <a:gd name="T64" fmla="*/ 551285333 w 283"/>
                <a:gd name="T65" fmla="*/ 1057641067 h 347"/>
                <a:gd name="T66" fmla="*/ 333672802 w 283"/>
                <a:gd name="T67" fmla="*/ 724411221 h 347"/>
                <a:gd name="T68" fmla="*/ 507765112 w 283"/>
                <a:gd name="T69" fmla="*/ 478110568 h 347"/>
                <a:gd name="T70" fmla="*/ 913974154 w 283"/>
                <a:gd name="T71" fmla="*/ 347716777 h 347"/>
                <a:gd name="T72" fmla="*/ 1059050444 w 283"/>
                <a:gd name="T73" fmla="*/ 420159041 h 347"/>
                <a:gd name="T74" fmla="*/ 1392723246 w 283"/>
                <a:gd name="T75" fmla="*/ 260787583 h 347"/>
                <a:gd name="T76" fmla="*/ 1494275507 w 283"/>
                <a:gd name="T77" fmla="*/ 101416124 h 347"/>
                <a:gd name="T78" fmla="*/ 1639351797 w 283"/>
                <a:gd name="T79" fmla="*/ 57951527 h 347"/>
                <a:gd name="T80" fmla="*/ 1755412067 w 283"/>
                <a:gd name="T81" fmla="*/ 159371458 h 347"/>
                <a:gd name="T82" fmla="*/ 1958516589 w 283"/>
                <a:gd name="T83" fmla="*/ 260787583 h 347"/>
                <a:gd name="T84" fmla="*/ 2147483646 w 283"/>
                <a:gd name="T85" fmla="*/ 376694444 h 347"/>
                <a:gd name="T86" fmla="*/ 2147483646 w 283"/>
                <a:gd name="T87" fmla="*/ 449136708 h 347"/>
                <a:gd name="T88" fmla="*/ 2147483646 w 283"/>
                <a:gd name="T89" fmla="*/ 753388888 h 347"/>
                <a:gd name="T90" fmla="*/ 2147483646 w 283"/>
                <a:gd name="T91" fmla="*/ 1130083331 h 347"/>
                <a:gd name="T92" fmla="*/ 2147483646 w 283"/>
                <a:gd name="T93" fmla="*/ 1202521789 h 347"/>
                <a:gd name="T94" fmla="*/ 2147483646 w 283"/>
                <a:gd name="T95" fmla="*/ 1289450983 h 347"/>
                <a:gd name="T96" fmla="*/ 2147483646 w 283"/>
                <a:gd name="T97" fmla="*/ 1289450983 h 347"/>
                <a:gd name="T98" fmla="*/ 2147483646 w 283"/>
                <a:gd name="T99" fmla="*/ 1303941720 h 347"/>
                <a:gd name="T100" fmla="*/ 2147483646 w 283"/>
                <a:gd name="T101" fmla="*/ 1593703163 h 347"/>
                <a:gd name="T102" fmla="*/ 2147483646 w 283"/>
                <a:gd name="T103" fmla="*/ 1868981482 h 347"/>
                <a:gd name="T104" fmla="*/ 2147483646 w 283"/>
                <a:gd name="T105" fmla="*/ 2057326801 h 347"/>
                <a:gd name="T106" fmla="*/ 2147483646 w 283"/>
                <a:gd name="T107" fmla="*/ 2147483646 h 347"/>
                <a:gd name="T108" fmla="*/ 2147483646 w 283"/>
                <a:gd name="T109" fmla="*/ 2147483646 h 347"/>
                <a:gd name="T110" fmla="*/ 2147483646 w 283"/>
                <a:gd name="T111" fmla="*/ 2147483646 h 347"/>
                <a:gd name="T112" fmla="*/ 2147483646 w 283"/>
                <a:gd name="T113" fmla="*/ 2147483646 h 347"/>
                <a:gd name="T114" fmla="*/ 2147483646 w 283"/>
                <a:gd name="T115" fmla="*/ 2147483646 h 347"/>
                <a:gd name="T116" fmla="*/ 2147483646 w 283"/>
                <a:gd name="T117" fmla="*/ 2147483646 h 34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83" h="347">
                  <a:moveTo>
                    <a:pt x="265" y="237"/>
                  </a:moveTo>
                  <a:cubicBezTo>
                    <a:pt x="263" y="236"/>
                    <a:pt x="263" y="236"/>
                    <a:pt x="263" y="236"/>
                  </a:cubicBezTo>
                  <a:cubicBezTo>
                    <a:pt x="262" y="235"/>
                    <a:pt x="261" y="234"/>
                    <a:pt x="259" y="233"/>
                  </a:cubicBezTo>
                  <a:cubicBezTo>
                    <a:pt x="258" y="233"/>
                    <a:pt x="258" y="234"/>
                    <a:pt x="257" y="234"/>
                  </a:cubicBezTo>
                  <a:cubicBezTo>
                    <a:pt x="256" y="235"/>
                    <a:pt x="256" y="235"/>
                    <a:pt x="256" y="235"/>
                  </a:cubicBezTo>
                  <a:cubicBezTo>
                    <a:pt x="254" y="233"/>
                    <a:pt x="254" y="233"/>
                    <a:pt x="254" y="233"/>
                  </a:cubicBezTo>
                  <a:cubicBezTo>
                    <a:pt x="252" y="232"/>
                    <a:pt x="252" y="232"/>
                    <a:pt x="252" y="232"/>
                  </a:cubicBezTo>
                  <a:cubicBezTo>
                    <a:pt x="250" y="232"/>
                    <a:pt x="249" y="231"/>
                    <a:pt x="248" y="230"/>
                  </a:cubicBezTo>
                  <a:cubicBezTo>
                    <a:pt x="247" y="228"/>
                    <a:pt x="247" y="228"/>
                    <a:pt x="247" y="228"/>
                  </a:cubicBezTo>
                  <a:cubicBezTo>
                    <a:pt x="243" y="228"/>
                    <a:pt x="243" y="228"/>
                    <a:pt x="243" y="228"/>
                  </a:cubicBezTo>
                  <a:cubicBezTo>
                    <a:pt x="243" y="229"/>
                    <a:pt x="243" y="229"/>
                    <a:pt x="243" y="229"/>
                  </a:cubicBezTo>
                  <a:cubicBezTo>
                    <a:pt x="240" y="232"/>
                    <a:pt x="238" y="233"/>
                    <a:pt x="235" y="235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28" y="233"/>
                    <a:pt x="228" y="233"/>
                    <a:pt x="228" y="233"/>
                  </a:cubicBezTo>
                  <a:cubicBezTo>
                    <a:pt x="226" y="234"/>
                    <a:pt x="226" y="234"/>
                    <a:pt x="226" y="234"/>
                  </a:cubicBezTo>
                  <a:cubicBezTo>
                    <a:pt x="226" y="235"/>
                    <a:pt x="225" y="236"/>
                    <a:pt x="224" y="237"/>
                  </a:cubicBezTo>
                  <a:cubicBezTo>
                    <a:pt x="224" y="238"/>
                    <a:pt x="223" y="238"/>
                    <a:pt x="222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8"/>
                    <a:pt x="221" y="238"/>
                  </a:cubicBezTo>
                  <a:cubicBezTo>
                    <a:pt x="220" y="238"/>
                    <a:pt x="220" y="238"/>
                    <a:pt x="220" y="238"/>
                  </a:cubicBezTo>
                  <a:cubicBezTo>
                    <a:pt x="210" y="240"/>
                    <a:pt x="210" y="240"/>
                    <a:pt x="210" y="240"/>
                  </a:cubicBezTo>
                  <a:cubicBezTo>
                    <a:pt x="208" y="239"/>
                    <a:pt x="208" y="239"/>
                    <a:pt x="208" y="239"/>
                  </a:cubicBezTo>
                  <a:cubicBezTo>
                    <a:pt x="205" y="238"/>
                    <a:pt x="202" y="238"/>
                    <a:pt x="199" y="239"/>
                  </a:cubicBezTo>
                  <a:cubicBezTo>
                    <a:pt x="199" y="240"/>
                    <a:pt x="199" y="242"/>
                    <a:pt x="198" y="243"/>
                  </a:cubicBezTo>
                  <a:cubicBezTo>
                    <a:pt x="198" y="244"/>
                    <a:pt x="198" y="244"/>
                    <a:pt x="198" y="244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88" y="245"/>
                    <a:pt x="186" y="246"/>
                    <a:pt x="184" y="247"/>
                  </a:cubicBezTo>
                  <a:cubicBezTo>
                    <a:pt x="180" y="247"/>
                    <a:pt x="180" y="247"/>
                    <a:pt x="180" y="247"/>
                  </a:cubicBezTo>
                  <a:cubicBezTo>
                    <a:pt x="179" y="246"/>
                    <a:pt x="178" y="246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6"/>
                    <a:pt x="176" y="247"/>
                    <a:pt x="176" y="248"/>
                  </a:cubicBezTo>
                  <a:cubicBezTo>
                    <a:pt x="175" y="249"/>
                    <a:pt x="174" y="250"/>
                    <a:pt x="173" y="251"/>
                  </a:cubicBezTo>
                  <a:cubicBezTo>
                    <a:pt x="173" y="254"/>
                    <a:pt x="173" y="257"/>
                    <a:pt x="172" y="260"/>
                  </a:cubicBezTo>
                  <a:cubicBezTo>
                    <a:pt x="171" y="261"/>
                    <a:pt x="170" y="262"/>
                    <a:pt x="169" y="264"/>
                  </a:cubicBezTo>
                  <a:cubicBezTo>
                    <a:pt x="168" y="264"/>
                    <a:pt x="168" y="264"/>
                    <a:pt x="168" y="264"/>
                  </a:cubicBezTo>
                  <a:cubicBezTo>
                    <a:pt x="168" y="266"/>
                    <a:pt x="169" y="268"/>
                    <a:pt x="170" y="269"/>
                  </a:cubicBezTo>
                  <a:cubicBezTo>
                    <a:pt x="170" y="271"/>
                    <a:pt x="170" y="273"/>
                    <a:pt x="170" y="275"/>
                  </a:cubicBezTo>
                  <a:cubicBezTo>
                    <a:pt x="172" y="278"/>
                    <a:pt x="172" y="281"/>
                    <a:pt x="171" y="284"/>
                  </a:cubicBezTo>
                  <a:cubicBezTo>
                    <a:pt x="171" y="284"/>
                    <a:pt x="171" y="284"/>
                    <a:pt x="171" y="284"/>
                  </a:cubicBezTo>
                  <a:cubicBezTo>
                    <a:pt x="170" y="284"/>
                    <a:pt x="170" y="284"/>
                    <a:pt x="170" y="284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8" y="285"/>
                    <a:pt x="168" y="285"/>
                    <a:pt x="168" y="285"/>
                  </a:cubicBezTo>
                  <a:cubicBezTo>
                    <a:pt x="167" y="285"/>
                    <a:pt x="167" y="285"/>
                    <a:pt x="167" y="285"/>
                  </a:cubicBezTo>
                  <a:cubicBezTo>
                    <a:pt x="166" y="289"/>
                    <a:pt x="166" y="292"/>
                    <a:pt x="167" y="295"/>
                  </a:cubicBezTo>
                  <a:cubicBezTo>
                    <a:pt x="169" y="298"/>
                    <a:pt x="169" y="298"/>
                    <a:pt x="169" y="298"/>
                  </a:cubicBezTo>
                  <a:cubicBezTo>
                    <a:pt x="170" y="301"/>
                    <a:pt x="170" y="305"/>
                    <a:pt x="168" y="307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69" y="309"/>
                    <a:pt x="170" y="309"/>
                    <a:pt x="171" y="310"/>
                  </a:cubicBezTo>
                  <a:cubicBezTo>
                    <a:pt x="171" y="314"/>
                    <a:pt x="171" y="314"/>
                    <a:pt x="171" y="314"/>
                  </a:cubicBezTo>
                  <a:cubicBezTo>
                    <a:pt x="172" y="316"/>
                    <a:pt x="172" y="316"/>
                    <a:pt x="172" y="316"/>
                  </a:cubicBezTo>
                  <a:cubicBezTo>
                    <a:pt x="173" y="316"/>
                    <a:pt x="174" y="317"/>
                    <a:pt x="174" y="318"/>
                  </a:cubicBezTo>
                  <a:cubicBezTo>
                    <a:pt x="174" y="319"/>
                    <a:pt x="174" y="319"/>
                    <a:pt x="174" y="319"/>
                  </a:cubicBezTo>
                  <a:cubicBezTo>
                    <a:pt x="174" y="319"/>
                    <a:pt x="174" y="319"/>
                    <a:pt x="174" y="319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6" y="322"/>
                    <a:pt x="176" y="322"/>
                    <a:pt x="176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4"/>
                    <a:pt x="180" y="324"/>
                    <a:pt x="180" y="324"/>
                  </a:cubicBezTo>
                  <a:cubicBezTo>
                    <a:pt x="180" y="325"/>
                    <a:pt x="179" y="326"/>
                    <a:pt x="178" y="327"/>
                  </a:cubicBezTo>
                  <a:cubicBezTo>
                    <a:pt x="178" y="328"/>
                    <a:pt x="178" y="329"/>
                    <a:pt x="178" y="330"/>
                  </a:cubicBezTo>
                  <a:cubicBezTo>
                    <a:pt x="178" y="331"/>
                    <a:pt x="178" y="331"/>
                    <a:pt x="178" y="33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180" y="332"/>
                    <a:pt x="180" y="332"/>
                    <a:pt x="181" y="332"/>
                  </a:cubicBezTo>
                  <a:cubicBezTo>
                    <a:pt x="181" y="333"/>
                    <a:pt x="181" y="333"/>
                    <a:pt x="181" y="333"/>
                  </a:cubicBezTo>
                  <a:cubicBezTo>
                    <a:pt x="181" y="334"/>
                    <a:pt x="181" y="334"/>
                    <a:pt x="181" y="334"/>
                  </a:cubicBezTo>
                  <a:cubicBezTo>
                    <a:pt x="180" y="338"/>
                    <a:pt x="177" y="341"/>
                    <a:pt x="175" y="343"/>
                  </a:cubicBezTo>
                  <a:cubicBezTo>
                    <a:pt x="175" y="344"/>
                    <a:pt x="175" y="344"/>
                    <a:pt x="175" y="344"/>
                  </a:cubicBezTo>
                  <a:cubicBezTo>
                    <a:pt x="175" y="346"/>
                    <a:pt x="175" y="346"/>
                    <a:pt x="175" y="346"/>
                  </a:cubicBezTo>
                  <a:cubicBezTo>
                    <a:pt x="173" y="347"/>
                    <a:pt x="173" y="347"/>
                    <a:pt x="173" y="347"/>
                  </a:cubicBezTo>
                  <a:cubicBezTo>
                    <a:pt x="172" y="347"/>
                    <a:pt x="172" y="347"/>
                    <a:pt x="172" y="347"/>
                  </a:cubicBezTo>
                  <a:cubicBezTo>
                    <a:pt x="172" y="346"/>
                    <a:pt x="172" y="346"/>
                    <a:pt x="172" y="346"/>
                  </a:cubicBezTo>
                  <a:cubicBezTo>
                    <a:pt x="171" y="345"/>
                    <a:pt x="170" y="344"/>
                    <a:pt x="169" y="344"/>
                  </a:cubicBezTo>
                  <a:cubicBezTo>
                    <a:pt x="168" y="343"/>
                    <a:pt x="168" y="343"/>
                    <a:pt x="168" y="343"/>
                  </a:cubicBezTo>
                  <a:cubicBezTo>
                    <a:pt x="168" y="343"/>
                    <a:pt x="168" y="343"/>
                    <a:pt x="168" y="343"/>
                  </a:cubicBezTo>
                  <a:cubicBezTo>
                    <a:pt x="167" y="344"/>
                    <a:pt x="167" y="344"/>
                    <a:pt x="166" y="345"/>
                  </a:cubicBezTo>
                  <a:cubicBezTo>
                    <a:pt x="165" y="345"/>
                    <a:pt x="165" y="345"/>
                    <a:pt x="165" y="345"/>
                  </a:cubicBezTo>
                  <a:cubicBezTo>
                    <a:pt x="159" y="343"/>
                    <a:pt x="159" y="343"/>
                    <a:pt x="159" y="343"/>
                  </a:cubicBezTo>
                  <a:cubicBezTo>
                    <a:pt x="158" y="343"/>
                    <a:pt x="158" y="343"/>
                    <a:pt x="158" y="343"/>
                  </a:cubicBezTo>
                  <a:cubicBezTo>
                    <a:pt x="156" y="344"/>
                    <a:pt x="154" y="344"/>
                    <a:pt x="152" y="344"/>
                  </a:cubicBezTo>
                  <a:cubicBezTo>
                    <a:pt x="151" y="344"/>
                    <a:pt x="151" y="344"/>
                    <a:pt x="151" y="344"/>
                  </a:cubicBezTo>
                  <a:cubicBezTo>
                    <a:pt x="151" y="343"/>
                    <a:pt x="151" y="343"/>
                    <a:pt x="151" y="342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7" y="340"/>
                    <a:pt x="147" y="340"/>
                    <a:pt x="147" y="339"/>
                  </a:cubicBezTo>
                  <a:cubicBezTo>
                    <a:pt x="147" y="339"/>
                    <a:pt x="146" y="338"/>
                    <a:pt x="146" y="338"/>
                  </a:cubicBezTo>
                  <a:cubicBezTo>
                    <a:pt x="146" y="337"/>
                    <a:pt x="145" y="337"/>
                    <a:pt x="145" y="336"/>
                  </a:cubicBezTo>
                  <a:cubicBezTo>
                    <a:pt x="142" y="335"/>
                    <a:pt x="139" y="334"/>
                    <a:pt x="137" y="332"/>
                  </a:cubicBezTo>
                  <a:cubicBezTo>
                    <a:pt x="136" y="332"/>
                    <a:pt x="136" y="332"/>
                    <a:pt x="136" y="332"/>
                  </a:cubicBezTo>
                  <a:cubicBezTo>
                    <a:pt x="133" y="332"/>
                    <a:pt x="129" y="333"/>
                    <a:pt x="126" y="333"/>
                  </a:cubicBezTo>
                  <a:cubicBezTo>
                    <a:pt x="125" y="334"/>
                    <a:pt x="125" y="334"/>
                    <a:pt x="125" y="334"/>
                  </a:cubicBezTo>
                  <a:cubicBezTo>
                    <a:pt x="123" y="332"/>
                    <a:pt x="122" y="331"/>
                    <a:pt x="121" y="328"/>
                  </a:cubicBezTo>
                  <a:cubicBezTo>
                    <a:pt x="121" y="327"/>
                    <a:pt x="121" y="327"/>
                    <a:pt x="121" y="327"/>
                  </a:cubicBezTo>
                  <a:cubicBezTo>
                    <a:pt x="120" y="326"/>
                    <a:pt x="120" y="326"/>
                    <a:pt x="120" y="326"/>
                  </a:cubicBezTo>
                  <a:cubicBezTo>
                    <a:pt x="120" y="324"/>
                    <a:pt x="120" y="323"/>
                    <a:pt x="120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8" y="321"/>
                    <a:pt x="117" y="320"/>
                    <a:pt x="116" y="320"/>
                  </a:cubicBezTo>
                  <a:cubicBezTo>
                    <a:pt x="115" y="320"/>
                    <a:pt x="114" y="320"/>
                    <a:pt x="113" y="320"/>
                  </a:cubicBezTo>
                  <a:cubicBezTo>
                    <a:pt x="110" y="320"/>
                    <a:pt x="106" y="320"/>
                    <a:pt x="102" y="320"/>
                  </a:cubicBezTo>
                  <a:cubicBezTo>
                    <a:pt x="101" y="320"/>
                    <a:pt x="100" y="321"/>
                    <a:pt x="99" y="322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1" y="320"/>
                    <a:pt x="90" y="319"/>
                    <a:pt x="90" y="316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90" y="316"/>
                    <a:pt x="91" y="316"/>
                    <a:pt x="91" y="315"/>
                  </a:cubicBezTo>
                  <a:cubicBezTo>
                    <a:pt x="91" y="315"/>
                    <a:pt x="91" y="315"/>
                    <a:pt x="91" y="315"/>
                  </a:cubicBezTo>
                  <a:cubicBezTo>
                    <a:pt x="91" y="313"/>
                    <a:pt x="91" y="312"/>
                    <a:pt x="90" y="310"/>
                  </a:cubicBezTo>
                  <a:cubicBezTo>
                    <a:pt x="89" y="308"/>
                    <a:pt x="88" y="307"/>
                    <a:pt x="87" y="305"/>
                  </a:cubicBezTo>
                  <a:cubicBezTo>
                    <a:pt x="85" y="305"/>
                    <a:pt x="84" y="304"/>
                    <a:pt x="82" y="303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1"/>
                    <a:pt x="81" y="301"/>
                    <a:pt x="81" y="301"/>
                  </a:cubicBezTo>
                  <a:cubicBezTo>
                    <a:pt x="81" y="300"/>
                    <a:pt x="82" y="300"/>
                    <a:pt x="82" y="299"/>
                  </a:cubicBezTo>
                  <a:cubicBezTo>
                    <a:pt x="84" y="299"/>
                    <a:pt x="86" y="298"/>
                    <a:pt x="88" y="298"/>
                  </a:cubicBezTo>
                  <a:cubicBezTo>
                    <a:pt x="91" y="297"/>
                    <a:pt x="93" y="295"/>
                    <a:pt x="94" y="292"/>
                  </a:cubicBezTo>
                  <a:cubicBezTo>
                    <a:pt x="90" y="288"/>
                    <a:pt x="87" y="283"/>
                    <a:pt x="85" y="278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69" y="271"/>
                    <a:pt x="56" y="271"/>
                    <a:pt x="45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2" y="265"/>
                    <a:pt x="42" y="262"/>
                    <a:pt x="42" y="260"/>
                  </a:cubicBezTo>
                  <a:cubicBezTo>
                    <a:pt x="40" y="258"/>
                    <a:pt x="39" y="255"/>
                    <a:pt x="40" y="252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7" y="249"/>
                    <a:pt x="36" y="246"/>
                    <a:pt x="36" y="244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37" y="243"/>
                    <a:pt x="37" y="243"/>
                    <a:pt x="37" y="243"/>
                  </a:cubicBezTo>
                  <a:cubicBezTo>
                    <a:pt x="37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4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3"/>
                    <a:pt x="40" y="243"/>
                    <a:pt x="40" y="243"/>
                  </a:cubicBezTo>
                  <a:cubicBezTo>
                    <a:pt x="40" y="243"/>
                    <a:pt x="40" y="243"/>
                    <a:pt x="40" y="243"/>
                  </a:cubicBezTo>
                  <a:cubicBezTo>
                    <a:pt x="40" y="242"/>
                    <a:pt x="40" y="240"/>
                    <a:pt x="39" y="239"/>
                  </a:cubicBezTo>
                  <a:cubicBezTo>
                    <a:pt x="39" y="239"/>
                    <a:pt x="39" y="239"/>
                    <a:pt x="39" y="239"/>
                  </a:cubicBezTo>
                  <a:cubicBezTo>
                    <a:pt x="38" y="239"/>
                    <a:pt x="38" y="239"/>
                    <a:pt x="38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3" y="236"/>
                    <a:pt x="33" y="236"/>
                    <a:pt x="33" y="236"/>
                  </a:cubicBezTo>
                  <a:cubicBezTo>
                    <a:pt x="30" y="236"/>
                    <a:pt x="27" y="235"/>
                    <a:pt x="25" y="234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3" y="233"/>
                    <a:pt x="13" y="233"/>
                    <a:pt x="13" y="233"/>
                  </a:cubicBezTo>
                  <a:cubicBezTo>
                    <a:pt x="10" y="228"/>
                    <a:pt x="10" y="228"/>
                    <a:pt x="10" y="228"/>
                  </a:cubicBezTo>
                  <a:cubicBezTo>
                    <a:pt x="11" y="225"/>
                    <a:pt x="10" y="223"/>
                    <a:pt x="9" y="221"/>
                  </a:cubicBezTo>
                  <a:cubicBezTo>
                    <a:pt x="9" y="220"/>
                    <a:pt x="8" y="220"/>
                    <a:pt x="8" y="219"/>
                  </a:cubicBezTo>
                  <a:cubicBezTo>
                    <a:pt x="7" y="217"/>
                    <a:pt x="6" y="215"/>
                    <a:pt x="5" y="213"/>
                  </a:cubicBezTo>
                  <a:cubicBezTo>
                    <a:pt x="4" y="212"/>
                    <a:pt x="3" y="211"/>
                    <a:pt x="1" y="210"/>
                  </a:cubicBezTo>
                  <a:cubicBezTo>
                    <a:pt x="1" y="209"/>
                    <a:pt x="1" y="208"/>
                    <a:pt x="1" y="206"/>
                  </a:cubicBezTo>
                  <a:cubicBezTo>
                    <a:pt x="1" y="204"/>
                    <a:pt x="1" y="202"/>
                    <a:pt x="1" y="199"/>
                  </a:cubicBezTo>
                  <a:cubicBezTo>
                    <a:pt x="1" y="199"/>
                    <a:pt x="1" y="199"/>
                    <a:pt x="1" y="199"/>
                  </a:cubicBezTo>
                  <a:cubicBezTo>
                    <a:pt x="2" y="198"/>
                    <a:pt x="2" y="198"/>
                    <a:pt x="2" y="198"/>
                  </a:cubicBezTo>
                  <a:cubicBezTo>
                    <a:pt x="3" y="198"/>
                    <a:pt x="4" y="197"/>
                    <a:pt x="5" y="195"/>
                  </a:cubicBezTo>
                  <a:cubicBezTo>
                    <a:pt x="6" y="195"/>
                    <a:pt x="6" y="195"/>
                    <a:pt x="6" y="195"/>
                  </a:cubicBezTo>
                  <a:cubicBezTo>
                    <a:pt x="6" y="195"/>
                    <a:pt x="6" y="195"/>
                    <a:pt x="6" y="195"/>
                  </a:cubicBezTo>
                  <a:cubicBezTo>
                    <a:pt x="6" y="194"/>
                    <a:pt x="7" y="194"/>
                    <a:pt x="7" y="193"/>
                  </a:cubicBezTo>
                  <a:cubicBezTo>
                    <a:pt x="8" y="191"/>
                    <a:pt x="7" y="190"/>
                    <a:pt x="7" y="188"/>
                  </a:cubicBezTo>
                  <a:cubicBezTo>
                    <a:pt x="6" y="188"/>
                    <a:pt x="5" y="187"/>
                    <a:pt x="5" y="187"/>
                  </a:cubicBezTo>
                  <a:cubicBezTo>
                    <a:pt x="5" y="187"/>
                    <a:pt x="4" y="186"/>
                    <a:pt x="4" y="186"/>
                  </a:cubicBezTo>
                  <a:cubicBezTo>
                    <a:pt x="5" y="185"/>
                    <a:pt x="5" y="184"/>
                    <a:pt x="5" y="183"/>
                  </a:cubicBezTo>
                  <a:cubicBezTo>
                    <a:pt x="6" y="182"/>
                    <a:pt x="6" y="182"/>
                    <a:pt x="6" y="182"/>
                  </a:cubicBezTo>
                  <a:cubicBezTo>
                    <a:pt x="6" y="182"/>
                    <a:pt x="7" y="182"/>
                    <a:pt x="7" y="182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7" y="181"/>
                    <a:pt x="7" y="181"/>
                    <a:pt x="7" y="181"/>
                  </a:cubicBezTo>
                  <a:cubicBezTo>
                    <a:pt x="7" y="181"/>
                    <a:pt x="7" y="181"/>
                    <a:pt x="7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5" y="180"/>
                    <a:pt x="5" y="179"/>
                    <a:pt x="5" y="17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1" y="176"/>
                    <a:pt x="1" y="174"/>
                    <a:pt x="0" y="173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" y="172"/>
                    <a:pt x="1" y="172"/>
                    <a:pt x="1" y="172"/>
                  </a:cubicBezTo>
                  <a:cubicBezTo>
                    <a:pt x="4" y="173"/>
                    <a:pt x="4" y="173"/>
                    <a:pt x="4" y="173"/>
                  </a:cubicBezTo>
                  <a:cubicBezTo>
                    <a:pt x="4" y="172"/>
                    <a:pt x="5" y="172"/>
                    <a:pt x="5" y="172"/>
                  </a:cubicBezTo>
                  <a:cubicBezTo>
                    <a:pt x="7" y="171"/>
                    <a:pt x="8" y="170"/>
                    <a:pt x="8" y="169"/>
                  </a:cubicBezTo>
                  <a:cubicBezTo>
                    <a:pt x="9" y="168"/>
                    <a:pt x="9" y="168"/>
                    <a:pt x="8" y="167"/>
                  </a:cubicBezTo>
                  <a:cubicBezTo>
                    <a:pt x="9" y="167"/>
                    <a:pt x="9" y="167"/>
                    <a:pt x="9" y="167"/>
                  </a:cubicBezTo>
                  <a:cubicBezTo>
                    <a:pt x="16" y="165"/>
                    <a:pt x="23" y="166"/>
                    <a:pt x="30" y="166"/>
                  </a:cubicBezTo>
                  <a:cubicBezTo>
                    <a:pt x="34" y="165"/>
                    <a:pt x="38" y="164"/>
                    <a:pt x="42" y="164"/>
                  </a:cubicBezTo>
                  <a:cubicBezTo>
                    <a:pt x="42" y="163"/>
                    <a:pt x="43" y="161"/>
                    <a:pt x="42" y="160"/>
                  </a:cubicBezTo>
                  <a:cubicBezTo>
                    <a:pt x="42" y="160"/>
                    <a:pt x="41" y="159"/>
                    <a:pt x="40" y="158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5" y="156"/>
                    <a:pt x="49" y="153"/>
                    <a:pt x="52" y="149"/>
                  </a:cubicBezTo>
                  <a:cubicBezTo>
                    <a:pt x="52" y="148"/>
                    <a:pt x="52" y="147"/>
                    <a:pt x="51" y="146"/>
                  </a:cubicBezTo>
                  <a:cubicBezTo>
                    <a:pt x="51" y="146"/>
                    <a:pt x="51" y="146"/>
                    <a:pt x="51" y="146"/>
                  </a:cubicBezTo>
                  <a:cubicBezTo>
                    <a:pt x="50" y="145"/>
                    <a:pt x="50" y="145"/>
                    <a:pt x="50" y="145"/>
                  </a:cubicBezTo>
                  <a:cubicBezTo>
                    <a:pt x="50" y="145"/>
                    <a:pt x="50" y="145"/>
                    <a:pt x="50" y="145"/>
                  </a:cubicBezTo>
                  <a:cubicBezTo>
                    <a:pt x="49" y="145"/>
                    <a:pt x="48" y="144"/>
                    <a:pt x="48" y="143"/>
                  </a:cubicBezTo>
                  <a:cubicBezTo>
                    <a:pt x="48" y="142"/>
                    <a:pt x="48" y="141"/>
                    <a:pt x="49" y="140"/>
                  </a:cubicBezTo>
                  <a:cubicBezTo>
                    <a:pt x="49" y="140"/>
                    <a:pt x="49" y="139"/>
                    <a:pt x="50" y="139"/>
                  </a:cubicBezTo>
                  <a:cubicBezTo>
                    <a:pt x="51" y="139"/>
                    <a:pt x="52" y="138"/>
                    <a:pt x="53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5" y="136"/>
                    <a:pt x="55" y="135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3" y="133"/>
                    <a:pt x="53" y="134"/>
                    <a:pt x="53" y="134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3"/>
                    <a:pt x="52" y="132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0" y="131"/>
                    <a:pt x="50" y="130"/>
                    <a:pt x="50" y="130"/>
                  </a:cubicBezTo>
                  <a:cubicBezTo>
                    <a:pt x="49" y="129"/>
                    <a:pt x="48" y="128"/>
                    <a:pt x="47" y="127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5"/>
                    <a:pt x="48" y="125"/>
                    <a:pt x="49" y="124"/>
                  </a:cubicBezTo>
                  <a:cubicBezTo>
                    <a:pt x="49" y="124"/>
                    <a:pt x="49" y="124"/>
                    <a:pt x="49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3"/>
                    <a:pt x="48" y="122"/>
                    <a:pt x="48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7" y="120"/>
                    <a:pt x="47" y="120"/>
                    <a:pt x="46" y="120"/>
                  </a:cubicBezTo>
                  <a:cubicBezTo>
                    <a:pt x="46" y="119"/>
                    <a:pt x="46" y="118"/>
                    <a:pt x="45" y="118"/>
                  </a:cubicBezTo>
                  <a:cubicBezTo>
                    <a:pt x="48" y="117"/>
                    <a:pt x="50" y="116"/>
                    <a:pt x="52" y="116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4"/>
                    <a:pt x="53" y="113"/>
                    <a:pt x="53" y="113"/>
                  </a:cubicBezTo>
                  <a:cubicBezTo>
                    <a:pt x="53" y="112"/>
                    <a:pt x="53" y="112"/>
                    <a:pt x="53" y="111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45" y="107"/>
                    <a:pt x="42" y="102"/>
                    <a:pt x="39" y="98"/>
                  </a:cubicBezTo>
                  <a:cubicBezTo>
                    <a:pt x="39" y="94"/>
                    <a:pt x="41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86"/>
                    <a:pt x="37" y="79"/>
                    <a:pt x="43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2"/>
                    <a:pt x="39" y="72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4" y="68"/>
                    <a:pt x="31" y="62"/>
                    <a:pt x="28" y="57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3"/>
                    <a:pt x="24" y="52"/>
                    <a:pt x="24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9"/>
                    <a:pt x="22" y="49"/>
                    <a:pt x="22" y="48"/>
                  </a:cubicBezTo>
                  <a:cubicBezTo>
                    <a:pt x="20" y="44"/>
                    <a:pt x="19" y="41"/>
                    <a:pt x="20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4"/>
                    <a:pt x="30" y="33"/>
                    <a:pt x="33" y="34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4" y="28"/>
                    <a:pt x="45" y="28"/>
                  </a:cubicBezTo>
                  <a:cubicBezTo>
                    <a:pt x="45" y="26"/>
                    <a:pt x="45" y="25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23"/>
                    <a:pt x="53" y="23"/>
                    <a:pt x="56" y="25"/>
                  </a:cubicBezTo>
                  <a:cubicBezTo>
                    <a:pt x="58" y="25"/>
                    <a:pt x="61" y="25"/>
                    <a:pt x="63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6"/>
                    <a:pt x="69" y="26"/>
                    <a:pt x="70" y="26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8"/>
                    <a:pt x="72" y="28"/>
                    <a:pt x="72" y="29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4" y="28"/>
                    <a:pt x="75" y="28"/>
                    <a:pt x="75" y="28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2" y="26"/>
                    <a:pt x="86" y="25"/>
                    <a:pt x="89" y="24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7" y="18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8" y="14"/>
                    <a:pt x="98" y="11"/>
                    <a:pt x="99" y="8"/>
                  </a:cubicBezTo>
                  <a:cubicBezTo>
                    <a:pt x="100" y="8"/>
                    <a:pt x="100" y="7"/>
                    <a:pt x="100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2" y="7"/>
                    <a:pt x="102" y="7"/>
                    <a:pt x="103" y="7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1"/>
                    <a:pt x="113" y="1"/>
                    <a:pt x="113" y="2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9" y="9"/>
                    <a:pt x="119" y="10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3" y="11"/>
                    <a:pt x="124" y="10"/>
                    <a:pt x="125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134" y="20"/>
                    <a:pt x="134" y="20"/>
                    <a:pt x="134" y="20"/>
                  </a:cubicBezTo>
                  <a:cubicBezTo>
                    <a:pt x="137" y="23"/>
                    <a:pt x="140" y="24"/>
                    <a:pt x="144" y="25"/>
                  </a:cubicBezTo>
                  <a:cubicBezTo>
                    <a:pt x="145" y="26"/>
                    <a:pt x="147" y="27"/>
                    <a:pt x="148" y="27"/>
                  </a:cubicBezTo>
                  <a:cubicBezTo>
                    <a:pt x="150" y="28"/>
                    <a:pt x="150" y="28"/>
                    <a:pt x="150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5" y="27"/>
                    <a:pt x="158" y="27"/>
                    <a:pt x="162" y="26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8"/>
                    <a:pt x="164" y="28"/>
                    <a:pt x="164" y="29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6" y="31"/>
                    <a:pt x="168" y="30"/>
                    <a:pt x="170" y="30"/>
                  </a:cubicBezTo>
                  <a:cubicBezTo>
                    <a:pt x="171" y="30"/>
                    <a:pt x="172" y="30"/>
                    <a:pt x="173" y="31"/>
                  </a:cubicBezTo>
                  <a:cubicBezTo>
                    <a:pt x="175" y="33"/>
                    <a:pt x="176" y="37"/>
                    <a:pt x="177" y="40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3" y="45"/>
                    <a:pt x="173" y="45"/>
                    <a:pt x="173" y="46"/>
                  </a:cubicBezTo>
                  <a:cubicBezTo>
                    <a:pt x="173" y="47"/>
                    <a:pt x="173" y="48"/>
                    <a:pt x="174" y="49"/>
                  </a:cubicBezTo>
                  <a:cubicBezTo>
                    <a:pt x="174" y="49"/>
                    <a:pt x="174" y="49"/>
                    <a:pt x="174" y="50"/>
                  </a:cubicBezTo>
                  <a:cubicBezTo>
                    <a:pt x="173" y="50"/>
                    <a:pt x="173" y="51"/>
                    <a:pt x="172" y="52"/>
                  </a:cubicBezTo>
                  <a:cubicBezTo>
                    <a:pt x="172" y="52"/>
                    <a:pt x="172" y="52"/>
                    <a:pt x="172" y="53"/>
                  </a:cubicBezTo>
                  <a:cubicBezTo>
                    <a:pt x="173" y="55"/>
                    <a:pt x="174" y="58"/>
                    <a:pt x="176" y="60"/>
                  </a:cubicBezTo>
                  <a:cubicBezTo>
                    <a:pt x="176" y="63"/>
                    <a:pt x="175" y="66"/>
                    <a:pt x="174" y="68"/>
                  </a:cubicBezTo>
                  <a:cubicBezTo>
                    <a:pt x="173" y="69"/>
                    <a:pt x="173" y="69"/>
                    <a:pt x="173" y="69"/>
                  </a:cubicBezTo>
                  <a:cubicBezTo>
                    <a:pt x="172" y="69"/>
                    <a:pt x="172" y="69"/>
                    <a:pt x="172" y="69"/>
                  </a:cubicBezTo>
                  <a:cubicBezTo>
                    <a:pt x="171" y="69"/>
                    <a:pt x="170" y="69"/>
                    <a:pt x="169" y="69"/>
                  </a:cubicBezTo>
                  <a:cubicBezTo>
                    <a:pt x="169" y="72"/>
                    <a:pt x="168" y="75"/>
                    <a:pt x="168" y="78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7" y="83"/>
                    <a:pt x="167" y="83"/>
                    <a:pt x="168" y="83"/>
                  </a:cubicBezTo>
                  <a:cubicBezTo>
                    <a:pt x="169" y="83"/>
                    <a:pt x="169" y="83"/>
                    <a:pt x="169" y="83"/>
                  </a:cubicBezTo>
                  <a:cubicBezTo>
                    <a:pt x="169" y="83"/>
                    <a:pt x="169" y="83"/>
                    <a:pt x="169" y="83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69" y="84"/>
                    <a:pt x="168" y="85"/>
                    <a:pt x="168" y="86"/>
                  </a:cubicBezTo>
                  <a:cubicBezTo>
                    <a:pt x="167" y="86"/>
                    <a:pt x="167" y="86"/>
                    <a:pt x="167" y="87"/>
                  </a:cubicBezTo>
                  <a:cubicBezTo>
                    <a:pt x="167" y="87"/>
                    <a:pt x="168" y="88"/>
                    <a:pt x="168" y="88"/>
                  </a:cubicBezTo>
                  <a:cubicBezTo>
                    <a:pt x="168" y="88"/>
                    <a:pt x="168" y="89"/>
                    <a:pt x="168" y="89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73" y="88"/>
                    <a:pt x="174" y="87"/>
                    <a:pt x="174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6"/>
                    <a:pt x="178" y="87"/>
                    <a:pt x="178" y="89"/>
                  </a:cubicBezTo>
                  <a:cubicBezTo>
                    <a:pt x="179" y="89"/>
                    <a:pt x="179" y="89"/>
                    <a:pt x="179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80" y="89"/>
                    <a:pt x="181" y="89"/>
                    <a:pt x="181" y="89"/>
                  </a:cubicBezTo>
                  <a:cubicBezTo>
                    <a:pt x="182" y="89"/>
                    <a:pt x="182" y="89"/>
                    <a:pt x="183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89"/>
                    <a:pt x="183" y="90"/>
                    <a:pt x="183" y="90"/>
                  </a:cubicBezTo>
                  <a:cubicBezTo>
                    <a:pt x="183" y="92"/>
                    <a:pt x="183" y="93"/>
                    <a:pt x="182" y="94"/>
                  </a:cubicBezTo>
                  <a:cubicBezTo>
                    <a:pt x="181" y="96"/>
                    <a:pt x="180" y="98"/>
                    <a:pt x="180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1"/>
                    <a:pt x="178" y="101"/>
                    <a:pt x="178" y="101"/>
                  </a:cubicBezTo>
                  <a:cubicBezTo>
                    <a:pt x="178" y="101"/>
                    <a:pt x="178" y="101"/>
                    <a:pt x="178" y="101"/>
                  </a:cubicBezTo>
                  <a:cubicBezTo>
                    <a:pt x="178" y="102"/>
                    <a:pt x="179" y="102"/>
                    <a:pt x="179" y="103"/>
                  </a:cubicBezTo>
                  <a:cubicBezTo>
                    <a:pt x="179" y="106"/>
                    <a:pt x="178" y="108"/>
                    <a:pt x="177" y="110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2"/>
                    <a:pt x="176" y="113"/>
                    <a:pt x="176" y="113"/>
                  </a:cubicBezTo>
                  <a:cubicBezTo>
                    <a:pt x="176" y="114"/>
                    <a:pt x="177" y="115"/>
                    <a:pt x="177" y="116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4" y="120"/>
                    <a:pt x="173" y="124"/>
                    <a:pt x="174" y="128"/>
                  </a:cubicBezTo>
                  <a:cubicBezTo>
                    <a:pt x="175" y="129"/>
                    <a:pt x="175" y="129"/>
                    <a:pt x="175" y="129"/>
                  </a:cubicBezTo>
                  <a:cubicBezTo>
                    <a:pt x="175" y="129"/>
                    <a:pt x="175" y="129"/>
                    <a:pt x="175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30"/>
                    <a:pt x="177" y="130"/>
                    <a:pt x="177" y="130"/>
                  </a:cubicBezTo>
                  <a:cubicBezTo>
                    <a:pt x="177" y="131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8"/>
                    <a:pt x="174" y="140"/>
                    <a:pt x="173" y="142"/>
                  </a:cubicBezTo>
                  <a:cubicBezTo>
                    <a:pt x="174" y="145"/>
                    <a:pt x="175" y="148"/>
                    <a:pt x="178" y="150"/>
                  </a:cubicBezTo>
                  <a:cubicBezTo>
                    <a:pt x="178" y="151"/>
                    <a:pt x="179" y="152"/>
                    <a:pt x="180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5" y="157"/>
                    <a:pt x="188" y="161"/>
                    <a:pt x="190" y="164"/>
                  </a:cubicBezTo>
                  <a:cubicBezTo>
                    <a:pt x="191" y="165"/>
                    <a:pt x="191" y="166"/>
                    <a:pt x="191" y="167"/>
                  </a:cubicBezTo>
                  <a:cubicBezTo>
                    <a:pt x="193" y="169"/>
                    <a:pt x="195" y="170"/>
                    <a:pt x="197" y="172"/>
                  </a:cubicBezTo>
                  <a:cubicBezTo>
                    <a:pt x="197" y="172"/>
                    <a:pt x="198" y="172"/>
                    <a:pt x="199" y="172"/>
                  </a:cubicBezTo>
                  <a:cubicBezTo>
                    <a:pt x="200" y="172"/>
                    <a:pt x="200" y="172"/>
                    <a:pt x="200" y="172"/>
                  </a:cubicBezTo>
                  <a:cubicBezTo>
                    <a:pt x="200" y="172"/>
                    <a:pt x="200" y="172"/>
                    <a:pt x="200" y="172"/>
                  </a:cubicBezTo>
                  <a:cubicBezTo>
                    <a:pt x="200" y="171"/>
                    <a:pt x="200" y="171"/>
                    <a:pt x="201" y="171"/>
                  </a:cubicBezTo>
                  <a:cubicBezTo>
                    <a:pt x="201" y="170"/>
                    <a:pt x="201" y="170"/>
                    <a:pt x="201" y="170"/>
                  </a:cubicBezTo>
                  <a:cubicBezTo>
                    <a:pt x="201" y="170"/>
                    <a:pt x="201" y="170"/>
                    <a:pt x="201" y="170"/>
                  </a:cubicBezTo>
                  <a:cubicBezTo>
                    <a:pt x="203" y="171"/>
                    <a:pt x="204" y="172"/>
                    <a:pt x="205" y="174"/>
                  </a:cubicBezTo>
                  <a:cubicBezTo>
                    <a:pt x="207" y="176"/>
                    <a:pt x="209" y="177"/>
                    <a:pt x="212" y="178"/>
                  </a:cubicBezTo>
                  <a:cubicBezTo>
                    <a:pt x="216" y="180"/>
                    <a:pt x="216" y="180"/>
                    <a:pt x="216" y="180"/>
                  </a:cubicBezTo>
                  <a:cubicBezTo>
                    <a:pt x="218" y="178"/>
                    <a:pt x="219" y="177"/>
                    <a:pt x="221" y="177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2" y="175"/>
                    <a:pt x="222" y="175"/>
                    <a:pt x="223" y="175"/>
                  </a:cubicBezTo>
                  <a:cubicBezTo>
                    <a:pt x="227" y="177"/>
                    <a:pt x="232" y="180"/>
                    <a:pt x="236" y="183"/>
                  </a:cubicBezTo>
                  <a:cubicBezTo>
                    <a:pt x="238" y="183"/>
                    <a:pt x="240" y="183"/>
                    <a:pt x="242" y="183"/>
                  </a:cubicBezTo>
                  <a:cubicBezTo>
                    <a:pt x="243" y="184"/>
                    <a:pt x="243" y="184"/>
                    <a:pt x="243" y="184"/>
                  </a:cubicBezTo>
                  <a:cubicBezTo>
                    <a:pt x="244" y="186"/>
                    <a:pt x="244" y="187"/>
                    <a:pt x="245" y="188"/>
                  </a:cubicBezTo>
                  <a:cubicBezTo>
                    <a:pt x="245" y="188"/>
                    <a:pt x="245" y="188"/>
                    <a:pt x="245" y="188"/>
                  </a:cubicBezTo>
                  <a:cubicBezTo>
                    <a:pt x="248" y="189"/>
                    <a:pt x="250" y="189"/>
                    <a:pt x="253" y="189"/>
                  </a:cubicBezTo>
                  <a:cubicBezTo>
                    <a:pt x="254" y="190"/>
                    <a:pt x="254" y="190"/>
                    <a:pt x="254" y="190"/>
                  </a:cubicBezTo>
                  <a:cubicBezTo>
                    <a:pt x="255" y="190"/>
                    <a:pt x="256" y="191"/>
                    <a:pt x="256" y="192"/>
                  </a:cubicBezTo>
                  <a:cubicBezTo>
                    <a:pt x="259" y="195"/>
                    <a:pt x="262" y="197"/>
                    <a:pt x="265" y="198"/>
                  </a:cubicBezTo>
                  <a:cubicBezTo>
                    <a:pt x="272" y="197"/>
                    <a:pt x="272" y="197"/>
                    <a:pt x="272" y="197"/>
                  </a:cubicBezTo>
                  <a:cubicBezTo>
                    <a:pt x="273" y="197"/>
                    <a:pt x="273" y="197"/>
                    <a:pt x="273" y="197"/>
                  </a:cubicBezTo>
                  <a:cubicBezTo>
                    <a:pt x="274" y="198"/>
                    <a:pt x="274" y="199"/>
                    <a:pt x="275" y="199"/>
                  </a:cubicBezTo>
                  <a:cubicBezTo>
                    <a:pt x="276" y="199"/>
                    <a:pt x="276" y="198"/>
                    <a:pt x="277" y="197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81" y="197"/>
                    <a:pt x="281" y="197"/>
                    <a:pt x="281" y="197"/>
                  </a:cubicBezTo>
                  <a:cubicBezTo>
                    <a:pt x="283" y="197"/>
                    <a:pt x="283" y="197"/>
                    <a:pt x="283" y="197"/>
                  </a:cubicBezTo>
                  <a:cubicBezTo>
                    <a:pt x="282" y="200"/>
                    <a:pt x="282" y="200"/>
                    <a:pt x="282" y="200"/>
                  </a:cubicBezTo>
                  <a:cubicBezTo>
                    <a:pt x="279" y="202"/>
                    <a:pt x="277" y="206"/>
                    <a:pt x="275" y="209"/>
                  </a:cubicBezTo>
                  <a:cubicBezTo>
                    <a:pt x="274" y="214"/>
                    <a:pt x="275" y="218"/>
                    <a:pt x="277" y="221"/>
                  </a:cubicBezTo>
                  <a:cubicBezTo>
                    <a:pt x="277" y="223"/>
                    <a:pt x="277" y="223"/>
                    <a:pt x="277" y="223"/>
                  </a:cubicBezTo>
                  <a:cubicBezTo>
                    <a:pt x="274" y="227"/>
                    <a:pt x="274" y="227"/>
                    <a:pt x="274" y="227"/>
                  </a:cubicBezTo>
                  <a:cubicBezTo>
                    <a:pt x="272" y="229"/>
                    <a:pt x="269" y="231"/>
                    <a:pt x="267" y="233"/>
                  </a:cubicBezTo>
                  <a:lnTo>
                    <a:pt x="265" y="23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261BCCF-EE37-2132-9126-86ECBEC10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219" y="3159843"/>
              <a:ext cx="1656513" cy="1201336"/>
            </a:xfrm>
            <a:custGeom>
              <a:avLst/>
              <a:gdLst>
                <a:gd name="T0" fmla="*/ 1815420736 w 332"/>
                <a:gd name="T1" fmla="*/ 130463174 h 241"/>
                <a:gd name="T2" fmla="*/ 1917085578 w 332"/>
                <a:gd name="T3" fmla="*/ 188449345 h 241"/>
                <a:gd name="T4" fmla="*/ 1975179773 w 332"/>
                <a:gd name="T5" fmla="*/ 304417880 h 241"/>
                <a:gd name="T6" fmla="*/ 1989703322 w 332"/>
                <a:gd name="T7" fmla="*/ 449375693 h 241"/>
                <a:gd name="T8" fmla="*/ 1975179773 w 332"/>
                <a:gd name="T9" fmla="*/ 608831953 h 241"/>
                <a:gd name="T10" fmla="*/ 2062321066 w 332"/>
                <a:gd name="T11" fmla="*/ 623330399 h 241"/>
                <a:gd name="T12" fmla="*/ 2147483646 w 332"/>
                <a:gd name="T13" fmla="*/ 579842675 h 241"/>
                <a:gd name="T14" fmla="*/ 2147483646 w 332"/>
                <a:gd name="T15" fmla="*/ 724800488 h 241"/>
                <a:gd name="T16" fmla="*/ 2147483646 w 332"/>
                <a:gd name="T17" fmla="*/ 333407158 h 241"/>
                <a:gd name="T18" fmla="*/ 2147483646 w 332"/>
                <a:gd name="T19" fmla="*/ 318912519 h 241"/>
                <a:gd name="T20" fmla="*/ 2147483646 w 332"/>
                <a:gd name="T21" fmla="*/ 579842675 h 241"/>
                <a:gd name="T22" fmla="*/ 2147483646 w 332"/>
                <a:gd name="T23" fmla="*/ 1275650077 h 241"/>
                <a:gd name="T24" fmla="*/ 2147483646 w 332"/>
                <a:gd name="T25" fmla="*/ 2000450565 h 241"/>
                <a:gd name="T26" fmla="*/ 2147483646 w 332"/>
                <a:gd name="T27" fmla="*/ 1768517303 h 241"/>
                <a:gd name="T28" fmla="*/ 2147483646 w 332"/>
                <a:gd name="T29" fmla="*/ 1638050321 h 241"/>
                <a:gd name="T30" fmla="*/ 2147483646 w 332"/>
                <a:gd name="T31" fmla="*/ 1478594062 h 241"/>
                <a:gd name="T32" fmla="*/ 2147483646 w 332"/>
                <a:gd name="T33" fmla="*/ 1522081786 h 241"/>
                <a:gd name="T34" fmla="*/ 2147483646 w 332"/>
                <a:gd name="T35" fmla="*/ 1580067957 h 241"/>
                <a:gd name="T36" fmla="*/ 2147483646 w 332"/>
                <a:gd name="T37" fmla="*/ 1667043407 h 241"/>
                <a:gd name="T38" fmla="*/ 2147483646 w 332"/>
                <a:gd name="T39" fmla="*/ 1840994305 h 241"/>
                <a:gd name="T40" fmla="*/ 2147483646 w 332"/>
                <a:gd name="T41" fmla="*/ 2072931375 h 241"/>
                <a:gd name="T42" fmla="*/ 2147483646 w 332"/>
                <a:gd name="T43" fmla="*/ 2147483646 h 241"/>
                <a:gd name="T44" fmla="*/ 2147483646 w 332"/>
                <a:gd name="T45" fmla="*/ 2147483646 h 241"/>
                <a:gd name="T46" fmla="*/ 2147483646 w 332"/>
                <a:gd name="T47" fmla="*/ 2147483646 h 241"/>
                <a:gd name="T48" fmla="*/ 2147483646 w 332"/>
                <a:gd name="T49" fmla="*/ 2147483646 h 241"/>
                <a:gd name="T50" fmla="*/ 2147483646 w 332"/>
                <a:gd name="T51" fmla="*/ 2147483646 h 241"/>
                <a:gd name="T52" fmla="*/ 1873514932 w 332"/>
                <a:gd name="T53" fmla="*/ 2147483646 h 241"/>
                <a:gd name="T54" fmla="*/ 1713759706 w 332"/>
                <a:gd name="T55" fmla="*/ 2147483646 h 241"/>
                <a:gd name="T56" fmla="*/ 1379721894 w 332"/>
                <a:gd name="T57" fmla="*/ 2147483646 h 241"/>
                <a:gd name="T58" fmla="*/ 885925045 w 332"/>
                <a:gd name="T59" fmla="*/ 2147483646 h 241"/>
                <a:gd name="T60" fmla="*/ 784264014 w 332"/>
                <a:gd name="T61" fmla="*/ 2147483646 h 241"/>
                <a:gd name="T62" fmla="*/ 639028526 w 332"/>
                <a:gd name="T63" fmla="*/ 2147483646 h 241"/>
                <a:gd name="T64" fmla="*/ 508316587 w 332"/>
                <a:gd name="T65" fmla="*/ 2147483646 h 241"/>
                <a:gd name="T66" fmla="*/ 522840135 w 332"/>
                <a:gd name="T67" fmla="*/ 2147483646 h 241"/>
                <a:gd name="T68" fmla="*/ 421179105 w 332"/>
                <a:gd name="T69" fmla="*/ 2147483646 h 241"/>
                <a:gd name="T70" fmla="*/ 145235488 w 332"/>
                <a:gd name="T71" fmla="*/ 2147483646 h 241"/>
                <a:gd name="T72" fmla="*/ 58094195 w 332"/>
                <a:gd name="T73" fmla="*/ 2147483646 h 241"/>
                <a:gd name="T74" fmla="*/ 58094195 w 332"/>
                <a:gd name="T75" fmla="*/ 2147483646 h 241"/>
                <a:gd name="T76" fmla="*/ 43570646 w 332"/>
                <a:gd name="T77" fmla="*/ 2147483646 h 241"/>
                <a:gd name="T78" fmla="*/ 174278775 w 332"/>
                <a:gd name="T79" fmla="*/ 2147483646 h 241"/>
                <a:gd name="T80" fmla="*/ 319514263 w 332"/>
                <a:gd name="T81" fmla="*/ 2147483646 h 241"/>
                <a:gd name="T82" fmla="*/ 392132007 w 332"/>
                <a:gd name="T83" fmla="*/ 2147483646 h 241"/>
                <a:gd name="T84" fmla="*/ 653552075 w 332"/>
                <a:gd name="T85" fmla="*/ 2147483646 h 241"/>
                <a:gd name="T86" fmla="*/ 566410782 w 332"/>
                <a:gd name="T87" fmla="*/ 2147483646 h 241"/>
                <a:gd name="T88" fmla="*/ 551887233 w 332"/>
                <a:gd name="T89" fmla="*/ 2145412186 h 241"/>
                <a:gd name="T90" fmla="*/ 595457880 w 332"/>
                <a:gd name="T91" fmla="*/ 2101924461 h 241"/>
                <a:gd name="T92" fmla="*/ 798787563 w 332"/>
                <a:gd name="T93" fmla="*/ 1971461287 h 241"/>
                <a:gd name="T94" fmla="*/ 944019240 w 332"/>
                <a:gd name="T95" fmla="*/ 1840994305 h 241"/>
                <a:gd name="T96" fmla="*/ 1103778277 w 332"/>
                <a:gd name="T97" fmla="*/ 1869987391 h 241"/>
                <a:gd name="T98" fmla="*/ 973066338 w 332"/>
                <a:gd name="T99" fmla="*/ 1609061043 h 241"/>
                <a:gd name="T100" fmla="*/ 493793038 w 332"/>
                <a:gd name="T101" fmla="*/ 1348130887 h 241"/>
                <a:gd name="T102" fmla="*/ 435702654 w 332"/>
                <a:gd name="T103" fmla="*/ 1246656992 h 241"/>
                <a:gd name="T104" fmla="*/ 377608458 w 332"/>
                <a:gd name="T105" fmla="*/ 826274384 h 241"/>
                <a:gd name="T106" fmla="*/ 421179105 w 332"/>
                <a:gd name="T107" fmla="*/ 681312763 h 241"/>
                <a:gd name="T108" fmla="*/ 508316587 w 332"/>
                <a:gd name="T109" fmla="*/ 289919434 h 241"/>
                <a:gd name="T110" fmla="*/ 827830850 w 332"/>
                <a:gd name="T111" fmla="*/ 231937070 h 241"/>
                <a:gd name="T112" fmla="*/ 1161868661 w 332"/>
                <a:gd name="T113" fmla="*/ 144961621 h 241"/>
                <a:gd name="T114" fmla="*/ 1263533503 w 332"/>
                <a:gd name="T115" fmla="*/ 72480810 h 241"/>
                <a:gd name="T116" fmla="*/ 1554000669 w 332"/>
                <a:gd name="T117" fmla="*/ 28993086 h 24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32" h="241">
                  <a:moveTo>
                    <a:pt x="113" y="5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6"/>
                    <a:pt x="117" y="5"/>
                    <a:pt x="118" y="5"/>
                  </a:cubicBezTo>
                  <a:cubicBezTo>
                    <a:pt x="120" y="6"/>
                    <a:pt x="121" y="7"/>
                    <a:pt x="122" y="8"/>
                  </a:cubicBezTo>
                  <a:cubicBezTo>
                    <a:pt x="123" y="8"/>
                    <a:pt x="124" y="9"/>
                    <a:pt x="125" y="9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29" y="13"/>
                    <a:pt x="129" y="14"/>
                    <a:pt x="130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3" y="14"/>
                    <a:pt x="134" y="15"/>
                    <a:pt x="135" y="15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7"/>
                    <a:pt x="135" y="18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9" y="25"/>
                    <a:pt x="139" y="27"/>
                    <a:pt x="140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8" y="30"/>
                    <a:pt x="138" y="30"/>
                    <a:pt x="138" y="31"/>
                  </a:cubicBezTo>
                  <a:cubicBezTo>
                    <a:pt x="138" y="31"/>
                    <a:pt x="137" y="31"/>
                    <a:pt x="137" y="31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8" y="35"/>
                    <a:pt x="138" y="37"/>
                    <a:pt x="138" y="38"/>
                  </a:cubicBezTo>
                  <a:cubicBezTo>
                    <a:pt x="138" y="40"/>
                    <a:pt x="137" y="41"/>
                    <a:pt x="136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3"/>
                    <a:pt x="136" y="44"/>
                    <a:pt x="136" y="45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8" y="45"/>
                    <a:pt x="138" y="44"/>
                    <a:pt x="139" y="44"/>
                  </a:cubicBezTo>
                  <a:cubicBezTo>
                    <a:pt x="140" y="44"/>
                    <a:pt x="140" y="44"/>
                    <a:pt x="140" y="44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9" y="45"/>
                    <a:pt x="153" y="43"/>
                    <a:pt x="157" y="41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4" y="41"/>
                    <a:pt x="166" y="42"/>
                    <a:pt x="168" y="45"/>
                  </a:cubicBezTo>
                  <a:cubicBezTo>
                    <a:pt x="169" y="45"/>
                    <a:pt x="170" y="46"/>
                    <a:pt x="171" y="46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6" y="49"/>
                  </a:cubicBezTo>
                  <a:cubicBezTo>
                    <a:pt x="190" y="53"/>
                    <a:pt x="203" y="51"/>
                    <a:pt x="217" y="50"/>
                  </a:cubicBezTo>
                  <a:cubicBezTo>
                    <a:pt x="218" y="50"/>
                    <a:pt x="218" y="50"/>
                    <a:pt x="219" y="50"/>
                  </a:cubicBezTo>
                  <a:cubicBezTo>
                    <a:pt x="219" y="50"/>
                    <a:pt x="219" y="50"/>
                    <a:pt x="219" y="50"/>
                  </a:cubicBezTo>
                  <a:cubicBezTo>
                    <a:pt x="220" y="50"/>
                    <a:pt x="220" y="50"/>
                    <a:pt x="220" y="50"/>
                  </a:cubicBezTo>
                  <a:cubicBezTo>
                    <a:pt x="223" y="45"/>
                    <a:pt x="227" y="41"/>
                    <a:pt x="230" y="35"/>
                  </a:cubicBezTo>
                  <a:cubicBezTo>
                    <a:pt x="230" y="34"/>
                    <a:pt x="230" y="34"/>
                    <a:pt x="230" y="33"/>
                  </a:cubicBezTo>
                  <a:cubicBezTo>
                    <a:pt x="232" y="28"/>
                    <a:pt x="236" y="25"/>
                    <a:pt x="240" y="23"/>
                  </a:cubicBezTo>
                  <a:cubicBezTo>
                    <a:pt x="247" y="21"/>
                    <a:pt x="247" y="21"/>
                    <a:pt x="247" y="21"/>
                  </a:cubicBezTo>
                  <a:cubicBezTo>
                    <a:pt x="252" y="22"/>
                    <a:pt x="256" y="23"/>
                    <a:pt x="259" y="26"/>
                  </a:cubicBezTo>
                  <a:cubicBezTo>
                    <a:pt x="269" y="24"/>
                    <a:pt x="277" y="16"/>
                    <a:pt x="287" y="17"/>
                  </a:cubicBezTo>
                  <a:cubicBezTo>
                    <a:pt x="289" y="19"/>
                    <a:pt x="291" y="20"/>
                    <a:pt x="294" y="20"/>
                  </a:cubicBezTo>
                  <a:cubicBezTo>
                    <a:pt x="296" y="21"/>
                    <a:pt x="297" y="21"/>
                    <a:pt x="299" y="21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308" y="27"/>
                    <a:pt x="308" y="27"/>
                    <a:pt x="308" y="27"/>
                  </a:cubicBezTo>
                  <a:cubicBezTo>
                    <a:pt x="310" y="28"/>
                    <a:pt x="310" y="28"/>
                    <a:pt x="310" y="28"/>
                  </a:cubicBezTo>
                  <a:cubicBezTo>
                    <a:pt x="315" y="30"/>
                    <a:pt x="320" y="32"/>
                    <a:pt x="324" y="35"/>
                  </a:cubicBezTo>
                  <a:cubicBezTo>
                    <a:pt x="325" y="38"/>
                    <a:pt x="325" y="38"/>
                    <a:pt x="325" y="38"/>
                  </a:cubicBezTo>
                  <a:cubicBezTo>
                    <a:pt x="324" y="40"/>
                    <a:pt x="324" y="40"/>
                    <a:pt x="324" y="40"/>
                  </a:cubicBezTo>
                  <a:cubicBezTo>
                    <a:pt x="324" y="45"/>
                    <a:pt x="325" y="50"/>
                    <a:pt x="326" y="55"/>
                  </a:cubicBezTo>
                  <a:cubicBezTo>
                    <a:pt x="327" y="57"/>
                    <a:pt x="328" y="59"/>
                    <a:pt x="330" y="61"/>
                  </a:cubicBezTo>
                  <a:cubicBezTo>
                    <a:pt x="332" y="64"/>
                    <a:pt x="332" y="64"/>
                    <a:pt x="332" y="64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2" y="69"/>
                    <a:pt x="332" y="69"/>
                    <a:pt x="332" y="70"/>
                  </a:cubicBezTo>
                  <a:cubicBezTo>
                    <a:pt x="329" y="75"/>
                    <a:pt x="328" y="82"/>
                    <a:pt x="328" y="88"/>
                  </a:cubicBezTo>
                  <a:cubicBezTo>
                    <a:pt x="327" y="89"/>
                    <a:pt x="327" y="89"/>
                    <a:pt x="327" y="89"/>
                  </a:cubicBezTo>
                  <a:cubicBezTo>
                    <a:pt x="326" y="90"/>
                    <a:pt x="326" y="90"/>
                    <a:pt x="326" y="90"/>
                  </a:cubicBezTo>
                  <a:cubicBezTo>
                    <a:pt x="326" y="90"/>
                    <a:pt x="326" y="91"/>
                    <a:pt x="326" y="91"/>
                  </a:cubicBezTo>
                  <a:cubicBezTo>
                    <a:pt x="326" y="101"/>
                    <a:pt x="319" y="112"/>
                    <a:pt x="315" y="121"/>
                  </a:cubicBezTo>
                  <a:cubicBezTo>
                    <a:pt x="313" y="123"/>
                    <a:pt x="311" y="125"/>
                    <a:pt x="310" y="127"/>
                  </a:cubicBezTo>
                  <a:cubicBezTo>
                    <a:pt x="310" y="131"/>
                    <a:pt x="308" y="135"/>
                    <a:pt x="306" y="138"/>
                  </a:cubicBezTo>
                  <a:cubicBezTo>
                    <a:pt x="304" y="138"/>
                    <a:pt x="304" y="138"/>
                    <a:pt x="304" y="138"/>
                  </a:cubicBezTo>
                  <a:cubicBezTo>
                    <a:pt x="302" y="138"/>
                    <a:pt x="300" y="138"/>
                    <a:pt x="298" y="137"/>
                  </a:cubicBezTo>
                  <a:cubicBezTo>
                    <a:pt x="295" y="135"/>
                    <a:pt x="292" y="133"/>
                    <a:pt x="289" y="132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6"/>
                    <a:pt x="290" y="124"/>
                    <a:pt x="291" y="122"/>
                  </a:cubicBezTo>
                  <a:cubicBezTo>
                    <a:pt x="290" y="120"/>
                    <a:pt x="290" y="120"/>
                    <a:pt x="290" y="120"/>
                  </a:cubicBezTo>
                  <a:cubicBezTo>
                    <a:pt x="289" y="120"/>
                    <a:pt x="289" y="120"/>
                    <a:pt x="289" y="120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2" y="122"/>
                    <a:pt x="282" y="122"/>
                    <a:pt x="282" y="122"/>
                  </a:cubicBezTo>
                  <a:cubicBezTo>
                    <a:pt x="283" y="120"/>
                    <a:pt x="284" y="118"/>
                    <a:pt x="285" y="116"/>
                  </a:cubicBezTo>
                  <a:cubicBezTo>
                    <a:pt x="285" y="113"/>
                    <a:pt x="285" y="113"/>
                    <a:pt x="285" y="113"/>
                  </a:cubicBezTo>
                  <a:cubicBezTo>
                    <a:pt x="285" y="113"/>
                    <a:pt x="284" y="112"/>
                    <a:pt x="284" y="112"/>
                  </a:cubicBezTo>
                  <a:cubicBezTo>
                    <a:pt x="284" y="110"/>
                    <a:pt x="283" y="109"/>
                    <a:pt x="281" y="108"/>
                  </a:cubicBezTo>
                  <a:cubicBezTo>
                    <a:pt x="278" y="107"/>
                    <a:pt x="278" y="107"/>
                    <a:pt x="278" y="107"/>
                  </a:cubicBezTo>
                  <a:cubicBezTo>
                    <a:pt x="277" y="106"/>
                    <a:pt x="277" y="106"/>
                    <a:pt x="277" y="106"/>
                  </a:cubicBezTo>
                  <a:cubicBezTo>
                    <a:pt x="276" y="105"/>
                    <a:pt x="276" y="105"/>
                    <a:pt x="276" y="105"/>
                  </a:cubicBezTo>
                  <a:cubicBezTo>
                    <a:pt x="276" y="104"/>
                    <a:pt x="275" y="103"/>
                    <a:pt x="275" y="102"/>
                  </a:cubicBezTo>
                  <a:cubicBezTo>
                    <a:pt x="274" y="104"/>
                    <a:pt x="274" y="104"/>
                    <a:pt x="274" y="104"/>
                  </a:cubicBezTo>
                  <a:cubicBezTo>
                    <a:pt x="273" y="105"/>
                    <a:pt x="273" y="105"/>
                    <a:pt x="273" y="105"/>
                  </a:cubicBezTo>
                  <a:cubicBezTo>
                    <a:pt x="269" y="104"/>
                    <a:pt x="269" y="104"/>
                    <a:pt x="269" y="104"/>
                  </a:cubicBezTo>
                  <a:cubicBezTo>
                    <a:pt x="266" y="106"/>
                    <a:pt x="266" y="106"/>
                    <a:pt x="266" y="106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3" y="105"/>
                    <a:pt x="263" y="105"/>
                    <a:pt x="263" y="105"/>
                  </a:cubicBezTo>
                  <a:cubicBezTo>
                    <a:pt x="263" y="104"/>
                    <a:pt x="262" y="104"/>
                    <a:pt x="262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57" y="101"/>
                    <a:pt x="257" y="101"/>
                    <a:pt x="257" y="101"/>
                  </a:cubicBezTo>
                  <a:cubicBezTo>
                    <a:pt x="254" y="102"/>
                    <a:pt x="254" y="102"/>
                    <a:pt x="254" y="102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9"/>
                    <a:pt x="250" y="109"/>
                    <a:pt x="250" y="109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50" y="111"/>
                    <a:pt x="250" y="111"/>
                  </a:cubicBezTo>
                  <a:cubicBezTo>
                    <a:pt x="252" y="111"/>
                    <a:pt x="254" y="112"/>
                    <a:pt x="256" y="113"/>
                  </a:cubicBezTo>
                  <a:cubicBezTo>
                    <a:pt x="256" y="113"/>
                    <a:pt x="256" y="113"/>
                    <a:pt x="256" y="113"/>
                  </a:cubicBezTo>
                  <a:cubicBezTo>
                    <a:pt x="255" y="114"/>
                    <a:pt x="255" y="114"/>
                    <a:pt x="255" y="114"/>
                  </a:cubicBezTo>
                  <a:cubicBezTo>
                    <a:pt x="255" y="115"/>
                    <a:pt x="255" y="115"/>
                    <a:pt x="255" y="115"/>
                  </a:cubicBezTo>
                  <a:cubicBezTo>
                    <a:pt x="257" y="118"/>
                    <a:pt x="257" y="118"/>
                    <a:pt x="257" y="118"/>
                  </a:cubicBezTo>
                  <a:cubicBezTo>
                    <a:pt x="260" y="118"/>
                    <a:pt x="262" y="119"/>
                    <a:pt x="264" y="120"/>
                  </a:cubicBezTo>
                  <a:cubicBezTo>
                    <a:pt x="264" y="122"/>
                    <a:pt x="264" y="123"/>
                    <a:pt x="263" y="124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52" y="126"/>
                    <a:pt x="252" y="126"/>
                    <a:pt x="252" y="126"/>
                  </a:cubicBezTo>
                  <a:cubicBezTo>
                    <a:pt x="248" y="127"/>
                    <a:pt x="248" y="127"/>
                    <a:pt x="248" y="127"/>
                  </a:cubicBezTo>
                  <a:cubicBezTo>
                    <a:pt x="247" y="129"/>
                    <a:pt x="245" y="130"/>
                    <a:pt x="244" y="132"/>
                  </a:cubicBezTo>
                  <a:cubicBezTo>
                    <a:pt x="227" y="139"/>
                    <a:pt x="227" y="139"/>
                    <a:pt x="227" y="139"/>
                  </a:cubicBezTo>
                  <a:cubicBezTo>
                    <a:pt x="225" y="139"/>
                    <a:pt x="223" y="139"/>
                    <a:pt x="221" y="139"/>
                  </a:cubicBezTo>
                  <a:cubicBezTo>
                    <a:pt x="219" y="139"/>
                    <a:pt x="219" y="139"/>
                    <a:pt x="219" y="139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17" y="141"/>
                    <a:pt x="216" y="142"/>
                    <a:pt x="215" y="143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11" y="147"/>
                    <a:pt x="211" y="148"/>
                    <a:pt x="211" y="149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196" y="151"/>
                    <a:pt x="184" y="153"/>
                    <a:pt x="176" y="155"/>
                  </a:cubicBezTo>
                  <a:cubicBezTo>
                    <a:pt x="172" y="157"/>
                    <a:pt x="172" y="157"/>
                    <a:pt x="172" y="157"/>
                  </a:cubicBezTo>
                  <a:cubicBezTo>
                    <a:pt x="172" y="158"/>
                    <a:pt x="173" y="159"/>
                    <a:pt x="173" y="160"/>
                  </a:cubicBezTo>
                  <a:cubicBezTo>
                    <a:pt x="173" y="162"/>
                    <a:pt x="173" y="162"/>
                    <a:pt x="173" y="162"/>
                  </a:cubicBezTo>
                  <a:cubicBezTo>
                    <a:pt x="171" y="163"/>
                    <a:pt x="171" y="163"/>
                    <a:pt x="171" y="163"/>
                  </a:cubicBezTo>
                  <a:cubicBezTo>
                    <a:pt x="170" y="165"/>
                    <a:pt x="170" y="165"/>
                    <a:pt x="170" y="165"/>
                  </a:cubicBezTo>
                  <a:cubicBezTo>
                    <a:pt x="170" y="165"/>
                    <a:pt x="170" y="166"/>
                    <a:pt x="170" y="166"/>
                  </a:cubicBezTo>
                  <a:cubicBezTo>
                    <a:pt x="170" y="166"/>
                    <a:pt x="170" y="167"/>
                    <a:pt x="170" y="167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68" y="168"/>
                    <a:pt x="168" y="168"/>
                    <a:pt x="168" y="168"/>
                  </a:cubicBezTo>
                  <a:cubicBezTo>
                    <a:pt x="167" y="170"/>
                    <a:pt x="166" y="171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60" y="171"/>
                    <a:pt x="160" y="171"/>
                    <a:pt x="160" y="171"/>
                  </a:cubicBezTo>
                  <a:cubicBezTo>
                    <a:pt x="159" y="170"/>
                    <a:pt x="159" y="169"/>
                    <a:pt x="158" y="168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6" y="168"/>
                    <a:pt x="156" y="168"/>
                    <a:pt x="156" y="168"/>
                  </a:cubicBezTo>
                  <a:cubicBezTo>
                    <a:pt x="155" y="169"/>
                    <a:pt x="153" y="170"/>
                    <a:pt x="151" y="171"/>
                  </a:cubicBezTo>
                  <a:cubicBezTo>
                    <a:pt x="151" y="173"/>
                    <a:pt x="150" y="174"/>
                    <a:pt x="150" y="175"/>
                  </a:cubicBezTo>
                  <a:cubicBezTo>
                    <a:pt x="147" y="177"/>
                    <a:pt x="147" y="177"/>
                    <a:pt x="147" y="177"/>
                  </a:cubicBezTo>
                  <a:cubicBezTo>
                    <a:pt x="146" y="176"/>
                    <a:pt x="145" y="175"/>
                    <a:pt x="144" y="175"/>
                  </a:cubicBezTo>
                  <a:cubicBezTo>
                    <a:pt x="142" y="174"/>
                    <a:pt x="142" y="174"/>
                    <a:pt x="142" y="174"/>
                  </a:cubicBezTo>
                  <a:cubicBezTo>
                    <a:pt x="141" y="178"/>
                    <a:pt x="139" y="182"/>
                    <a:pt x="137" y="186"/>
                  </a:cubicBezTo>
                  <a:cubicBezTo>
                    <a:pt x="134" y="188"/>
                    <a:pt x="134" y="188"/>
                    <a:pt x="134" y="188"/>
                  </a:cubicBezTo>
                  <a:cubicBezTo>
                    <a:pt x="129" y="188"/>
                    <a:pt x="129" y="188"/>
                    <a:pt x="129" y="18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124" y="189"/>
                    <a:pt x="123" y="189"/>
                    <a:pt x="122" y="189"/>
                  </a:cubicBezTo>
                  <a:cubicBezTo>
                    <a:pt x="121" y="188"/>
                    <a:pt x="121" y="188"/>
                    <a:pt x="121" y="188"/>
                  </a:cubicBezTo>
                  <a:cubicBezTo>
                    <a:pt x="120" y="188"/>
                    <a:pt x="120" y="188"/>
                    <a:pt x="120" y="188"/>
                  </a:cubicBezTo>
                  <a:cubicBezTo>
                    <a:pt x="119" y="188"/>
                    <a:pt x="119" y="188"/>
                    <a:pt x="119" y="188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8" y="192"/>
                    <a:pt x="118" y="195"/>
                    <a:pt x="117" y="198"/>
                  </a:cubicBezTo>
                  <a:cubicBezTo>
                    <a:pt x="115" y="200"/>
                    <a:pt x="114" y="201"/>
                    <a:pt x="112" y="203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5" y="200"/>
                    <a:pt x="101" y="198"/>
                    <a:pt x="98" y="196"/>
                  </a:cubicBezTo>
                  <a:cubicBezTo>
                    <a:pt x="97" y="197"/>
                    <a:pt x="97" y="197"/>
                    <a:pt x="97" y="197"/>
                  </a:cubicBezTo>
                  <a:cubicBezTo>
                    <a:pt x="96" y="197"/>
                    <a:pt x="95" y="198"/>
                    <a:pt x="95" y="198"/>
                  </a:cubicBezTo>
                  <a:cubicBezTo>
                    <a:pt x="93" y="198"/>
                    <a:pt x="92" y="198"/>
                    <a:pt x="91" y="198"/>
                  </a:cubicBezTo>
                  <a:cubicBezTo>
                    <a:pt x="89" y="198"/>
                    <a:pt x="89" y="198"/>
                    <a:pt x="89" y="198"/>
                  </a:cubicBezTo>
                  <a:cubicBezTo>
                    <a:pt x="88" y="200"/>
                    <a:pt x="86" y="202"/>
                    <a:pt x="84" y="204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77" y="203"/>
                    <a:pt x="71" y="203"/>
                    <a:pt x="65" y="205"/>
                  </a:cubicBezTo>
                  <a:cubicBezTo>
                    <a:pt x="64" y="206"/>
                    <a:pt x="63" y="207"/>
                    <a:pt x="61" y="208"/>
                  </a:cubicBezTo>
                  <a:cubicBezTo>
                    <a:pt x="61" y="209"/>
                    <a:pt x="61" y="210"/>
                    <a:pt x="60" y="210"/>
                  </a:cubicBezTo>
                  <a:cubicBezTo>
                    <a:pt x="61" y="211"/>
                    <a:pt x="61" y="211"/>
                    <a:pt x="61" y="212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3"/>
                    <a:pt x="59" y="213"/>
                    <a:pt x="59" y="213"/>
                  </a:cubicBezTo>
                  <a:cubicBezTo>
                    <a:pt x="58" y="214"/>
                    <a:pt x="56" y="215"/>
                    <a:pt x="54" y="216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2" y="220"/>
                    <a:pt x="50" y="222"/>
                    <a:pt x="47" y="224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6" y="228"/>
                    <a:pt x="46" y="228"/>
                    <a:pt x="46" y="228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3" y="233"/>
                    <a:pt x="43" y="236"/>
                    <a:pt x="44" y="239"/>
                  </a:cubicBezTo>
                  <a:cubicBezTo>
                    <a:pt x="44" y="240"/>
                    <a:pt x="44" y="240"/>
                    <a:pt x="44" y="240"/>
                  </a:cubicBezTo>
                  <a:cubicBezTo>
                    <a:pt x="43" y="241"/>
                    <a:pt x="43" y="241"/>
                    <a:pt x="43" y="241"/>
                  </a:cubicBezTo>
                  <a:cubicBezTo>
                    <a:pt x="41" y="241"/>
                    <a:pt x="41" y="241"/>
                    <a:pt x="41" y="241"/>
                  </a:cubicBezTo>
                  <a:cubicBezTo>
                    <a:pt x="40" y="239"/>
                    <a:pt x="40" y="239"/>
                    <a:pt x="40" y="239"/>
                  </a:cubicBezTo>
                  <a:cubicBezTo>
                    <a:pt x="39" y="237"/>
                    <a:pt x="39" y="234"/>
                    <a:pt x="38" y="232"/>
                  </a:cubicBezTo>
                  <a:cubicBezTo>
                    <a:pt x="37" y="231"/>
                    <a:pt x="36" y="230"/>
                    <a:pt x="35" y="229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35" y="228"/>
                    <a:pt x="36" y="228"/>
                    <a:pt x="36" y="228"/>
                  </a:cubicBezTo>
                  <a:cubicBezTo>
                    <a:pt x="37" y="227"/>
                    <a:pt x="37" y="227"/>
                    <a:pt x="37" y="227"/>
                  </a:cubicBezTo>
                  <a:cubicBezTo>
                    <a:pt x="37" y="227"/>
                    <a:pt x="37" y="227"/>
                    <a:pt x="37" y="226"/>
                  </a:cubicBezTo>
                  <a:cubicBezTo>
                    <a:pt x="36" y="226"/>
                    <a:pt x="36" y="226"/>
                    <a:pt x="36" y="226"/>
                  </a:cubicBezTo>
                  <a:cubicBezTo>
                    <a:pt x="36" y="226"/>
                    <a:pt x="36" y="226"/>
                    <a:pt x="36" y="226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1" y="225"/>
                    <a:pt x="31" y="225"/>
                    <a:pt x="31" y="225"/>
                  </a:cubicBezTo>
                  <a:cubicBezTo>
                    <a:pt x="30" y="224"/>
                    <a:pt x="30" y="224"/>
                    <a:pt x="30" y="224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29" y="222"/>
                    <a:pt x="29" y="221"/>
                    <a:pt x="29" y="220"/>
                  </a:cubicBezTo>
                  <a:cubicBezTo>
                    <a:pt x="29" y="219"/>
                    <a:pt x="29" y="219"/>
                    <a:pt x="29" y="219"/>
                  </a:cubicBezTo>
                  <a:cubicBezTo>
                    <a:pt x="27" y="217"/>
                    <a:pt x="27" y="217"/>
                    <a:pt x="27" y="217"/>
                  </a:cubicBezTo>
                  <a:cubicBezTo>
                    <a:pt x="22" y="217"/>
                    <a:pt x="22" y="217"/>
                    <a:pt x="22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5" y="215"/>
                    <a:pt x="12" y="214"/>
                    <a:pt x="10" y="211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9" y="210"/>
                    <a:pt x="9" y="208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7" y="204"/>
                    <a:pt x="7" y="204"/>
                    <a:pt x="7" y="204"/>
                  </a:cubicBezTo>
                  <a:cubicBezTo>
                    <a:pt x="6" y="203"/>
                    <a:pt x="5" y="202"/>
                    <a:pt x="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1" y="198"/>
                    <a:pt x="2" y="197"/>
                    <a:pt x="4" y="197"/>
                  </a:cubicBezTo>
                  <a:cubicBezTo>
                    <a:pt x="4" y="197"/>
                    <a:pt x="4" y="197"/>
                    <a:pt x="4" y="197"/>
                  </a:cubicBezTo>
                  <a:cubicBezTo>
                    <a:pt x="4" y="196"/>
                    <a:pt x="4" y="196"/>
                    <a:pt x="4" y="196"/>
                  </a:cubicBezTo>
                  <a:cubicBezTo>
                    <a:pt x="4" y="196"/>
                    <a:pt x="4" y="195"/>
                    <a:pt x="4" y="195"/>
                  </a:cubicBezTo>
                  <a:cubicBezTo>
                    <a:pt x="5" y="194"/>
                    <a:pt x="5" y="194"/>
                    <a:pt x="5" y="194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5" y="193"/>
                    <a:pt x="5" y="192"/>
                    <a:pt x="5" y="191"/>
                  </a:cubicBezTo>
                  <a:cubicBezTo>
                    <a:pt x="4" y="191"/>
                    <a:pt x="4" y="190"/>
                    <a:pt x="3" y="190"/>
                  </a:cubicBezTo>
                  <a:cubicBezTo>
                    <a:pt x="3" y="189"/>
                    <a:pt x="3" y="189"/>
                    <a:pt x="3" y="189"/>
                  </a:cubicBezTo>
                  <a:cubicBezTo>
                    <a:pt x="3" y="188"/>
                    <a:pt x="4" y="186"/>
                    <a:pt x="5" y="185"/>
                  </a:cubicBezTo>
                  <a:cubicBezTo>
                    <a:pt x="6" y="184"/>
                    <a:pt x="8" y="183"/>
                    <a:pt x="9" y="182"/>
                  </a:cubicBezTo>
                  <a:cubicBezTo>
                    <a:pt x="9" y="181"/>
                    <a:pt x="9" y="181"/>
                    <a:pt x="10" y="180"/>
                  </a:cubicBezTo>
                  <a:cubicBezTo>
                    <a:pt x="10" y="180"/>
                    <a:pt x="11" y="180"/>
                    <a:pt x="11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3" y="181"/>
                    <a:pt x="13" y="181"/>
                    <a:pt x="13" y="181"/>
                  </a:cubicBezTo>
                  <a:cubicBezTo>
                    <a:pt x="13" y="182"/>
                    <a:pt x="14" y="183"/>
                    <a:pt x="16" y="182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3" y="178"/>
                    <a:pt x="23" y="178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5" y="178"/>
                    <a:pt x="25" y="178"/>
                    <a:pt x="26" y="178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8" y="175"/>
                    <a:pt x="28" y="174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29" y="170"/>
                    <a:pt x="30" y="169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3" y="167"/>
                    <a:pt x="36" y="167"/>
                    <a:pt x="38" y="167"/>
                  </a:cubicBezTo>
                  <a:cubicBezTo>
                    <a:pt x="41" y="166"/>
                    <a:pt x="44" y="163"/>
                    <a:pt x="45" y="160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1" y="159"/>
                  </a:cubicBezTo>
                  <a:cubicBezTo>
                    <a:pt x="40" y="158"/>
                    <a:pt x="39" y="157"/>
                    <a:pt x="39" y="156"/>
                  </a:cubicBezTo>
                  <a:cubicBezTo>
                    <a:pt x="39" y="155"/>
                    <a:pt x="39" y="154"/>
                    <a:pt x="40" y="153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7" y="151"/>
                    <a:pt x="37" y="150"/>
                    <a:pt x="37" y="149"/>
                  </a:cubicBezTo>
                  <a:cubicBezTo>
                    <a:pt x="38" y="149"/>
                    <a:pt x="38" y="148"/>
                    <a:pt x="38" y="148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39" y="148"/>
                    <a:pt x="40" y="148"/>
                    <a:pt x="40" y="148"/>
                  </a:cubicBezTo>
                  <a:cubicBezTo>
                    <a:pt x="40" y="147"/>
                    <a:pt x="41" y="147"/>
                    <a:pt x="41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43" y="140"/>
                    <a:pt x="47" y="139"/>
                    <a:pt x="50" y="136"/>
                  </a:cubicBezTo>
                  <a:cubicBezTo>
                    <a:pt x="51" y="135"/>
                    <a:pt x="53" y="135"/>
                    <a:pt x="54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7" y="134"/>
                    <a:pt x="59" y="132"/>
                    <a:pt x="60" y="131"/>
                  </a:cubicBezTo>
                  <a:cubicBezTo>
                    <a:pt x="62" y="130"/>
                    <a:pt x="63" y="129"/>
                    <a:pt x="65" y="128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65" y="127"/>
                    <a:pt x="66" y="127"/>
                    <a:pt x="67" y="128"/>
                  </a:cubicBezTo>
                  <a:cubicBezTo>
                    <a:pt x="69" y="127"/>
                    <a:pt x="71" y="127"/>
                    <a:pt x="73" y="128"/>
                  </a:cubicBezTo>
                  <a:cubicBezTo>
                    <a:pt x="73" y="128"/>
                    <a:pt x="74" y="128"/>
                    <a:pt x="74" y="127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8"/>
                    <a:pt x="75" y="128"/>
                    <a:pt x="76" y="129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7" y="127"/>
                    <a:pt x="78" y="126"/>
                    <a:pt x="80" y="125"/>
                  </a:cubicBezTo>
                  <a:cubicBezTo>
                    <a:pt x="80" y="125"/>
                    <a:pt x="80" y="124"/>
                    <a:pt x="80" y="124"/>
                  </a:cubicBezTo>
                  <a:cubicBezTo>
                    <a:pt x="78" y="121"/>
                    <a:pt x="77" y="118"/>
                    <a:pt x="75" y="115"/>
                  </a:cubicBezTo>
                  <a:cubicBezTo>
                    <a:pt x="73" y="114"/>
                    <a:pt x="71" y="113"/>
                    <a:pt x="69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08"/>
                    <a:pt x="65" y="106"/>
                    <a:pt x="63" y="103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89"/>
                    <a:pt x="32" y="88"/>
                    <a:pt x="31" y="88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29" y="81"/>
                    <a:pt x="28" y="81"/>
                    <a:pt x="27" y="81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9" y="77"/>
                    <a:pt x="29" y="73"/>
                    <a:pt x="28" y="70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5" y="64"/>
                    <a:pt x="25" y="61"/>
                    <a:pt x="26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1" y="53"/>
                    <a:pt x="31" y="50"/>
                    <a:pt x="29" y="47"/>
                  </a:cubicBezTo>
                  <a:cubicBezTo>
                    <a:pt x="29" y="45"/>
                    <a:pt x="29" y="43"/>
                    <a:pt x="29" y="41"/>
                  </a:cubicBezTo>
                  <a:cubicBezTo>
                    <a:pt x="28" y="40"/>
                    <a:pt x="27" y="38"/>
                    <a:pt x="27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4"/>
                    <a:pt x="30" y="33"/>
                    <a:pt x="31" y="32"/>
                  </a:cubicBezTo>
                  <a:cubicBezTo>
                    <a:pt x="32" y="29"/>
                    <a:pt x="32" y="26"/>
                    <a:pt x="32" y="23"/>
                  </a:cubicBezTo>
                  <a:cubicBezTo>
                    <a:pt x="33" y="22"/>
                    <a:pt x="34" y="21"/>
                    <a:pt x="35" y="20"/>
                  </a:cubicBezTo>
                  <a:cubicBezTo>
                    <a:pt x="35" y="19"/>
                    <a:pt x="35" y="18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8"/>
                    <a:pt x="38" y="18"/>
                    <a:pt x="39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5" y="18"/>
                    <a:pt x="47" y="17"/>
                    <a:pt x="49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58" y="12"/>
                    <a:pt x="58" y="11"/>
                  </a:cubicBezTo>
                  <a:cubicBezTo>
                    <a:pt x="61" y="10"/>
                    <a:pt x="64" y="10"/>
                    <a:pt x="67" y="11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1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2" y="10"/>
                    <a:pt x="83" y="10"/>
                    <a:pt x="83" y="9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7" y="5"/>
                    <a:pt x="99" y="3"/>
                    <a:pt x="102" y="1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3"/>
                    <a:pt x="109" y="4"/>
                    <a:pt x="111" y="4"/>
                  </a:cubicBezTo>
                  <a:lnTo>
                    <a:pt x="113" y="5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F65661F5-F245-BDD6-6FB0-A2F05B4E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073" y="4774787"/>
              <a:ext cx="559099" cy="405296"/>
            </a:xfrm>
            <a:custGeom>
              <a:avLst/>
              <a:gdLst>
                <a:gd name="T0" fmla="*/ 1119401239 w 112"/>
                <a:gd name="T1" fmla="*/ 58423328 h 81"/>
                <a:gd name="T2" fmla="*/ 1221165681 w 112"/>
                <a:gd name="T3" fmla="*/ 58423328 h 81"/>
                <a:gd name="T4" fmla="*/ 1322930123 w 112"/>
                <a:gd name="T5" fmla="*/ 131453444 h 81"/>
                <a:gd name="T6" fmla="*/ 1366541277 w 112"/>
                <a:gd name="T7" fmla="*/ 146060231 h 81"/>
                <a:gd name="T8" fmla="*/ 1439229075 w 112"/>
                <a:gd name="T9" fmla="*/ 116846656 h 81"/>
                <a:gd name="T10" fmla="*/ 1439229075 w 112"/>
                <a:gd name="T11" fmla="*/ 160663197 h 81"/>
                <a:gd name="T12" fmla="*/ 1482844041 w 112"/>
                <a:gd name="T13" fmla="*/ 277513675 h 81"/>
                <a:gd name="T14" fmla="*/ 1497382364 w 112"/>
                <a:gd name="T15" fmla="*/ 292116641 h 81"/>
                <a:gd name="T16" fmla="*/ 1497382364 w 112"/>
                <a:gd name="T17" fmla="*/ 335937003 h 81"/>
                <a:gd name="T18" fmla="*/ 1410156243 w 112"/>
                <a:gd name="T19" fmla="*/ 408963297 h 81"/>
                <a:gd name="T20" fmla="*/ 1410156243 w 112"/>
                <a:gd name="T21" fmla="*/ 452783660 h 81"/>
                <a:gd name="T22" fmla="*/ 1482844041 w 112"/>
                <a:gd name="T23" fmla="*/ 540416741 h 81"/>
                <a:gd name="T24" fmla="*/ 1482844041 w 112"/>
                <a:gd name="T25" fmla="*/ 555023528 h 81"/>
                <a:gd name="T26" fmla="*/ 1628219637 w 112"/>
                <a:gd name="T27" fmla="*/ 613446857 h 81"/>
                <a:gd name="T28" fmla="*/ 1613681315 w 112"/>
                <a:gd name="T29" fmla="*/ 642660432 h 81"/>
                <a:gd name="T30" fmla="*/ 1628219637 w 112"/>
                <a:gd name="T31" fmla="*/ 657263397 h 81"/>
                <a:gd name="T32" fmla="*/ 1570070161 w 112"/>
                <a:gd name="T33" fmla="*/ 715690547 h 81"/>
                <a:gd name="T34" fmla="*/ 1570070161 w 112"/>
                <a:gd name="T35" fmla="*/ 759507088 h 81"/>
                <a:gd name="T36" fmla="*/ 1482844041 w 112"/>
                <a:gd name="T37" fmla="*/ 861746957 h 81"/>
                <a:gd name="T38" fmla="*/ 1482844041 w 112"/>
                <a:gd name="T39" fmla="*/ 963990647 h 81"/>
                <a:gd name="T40" fmla="*/ 1599142993 w 112"/>
                <a:gd name="T41" fmla="*/ 1051623729 h 81"/>
                <a:gd name="T42" fmla="*/ 1570070161 w 112"/>
                <a:gd name="T43" fmla="*/ 1066230516 h 81"/>
                <a:gd name="T44" fmla="*/ 1526455195 w 112"/>
                <a:gd name="T45" fmla="*/ 1124653844 h 81"/>
                <a:gd name="T46" fmla="*/ 1453767397 w 112"/>
                <a:gd name="T47" fmla="*/ 1183077172 h 81"/>
                <a:gd name="T48" fmla="*/ 1439229075 w 112"/>
                <a:gd name="T49" fmla="*/ 1183077172 h 81"/>
                <a:gd name="T50" fmla="*/ 1264776835 w 112"/>
                <a:gd name="T51" fmla="*/ 1168470385 h 81"/>
                <a:gd name="T52" fmla="*/ 1148477883 w 112"/>
                <a:gd name="T53" fmla="*/ 1110047057 h 81"/>
                <a:gd name="T54" fmla="*/ 1133939561 w 112"/>
                <a:gd name="T55" fmla="*/ 1124653844 h 81"/>
                <a:gd name="T56" fmla="*/ 1133939561 w 112"/>
                <a:gd name="T57" fmla="*/ 1153863597 h 81"/>
                <a:gd name="T58" fmla="*/ 1046713441 w 112"/>
                <a:gd name="T59" fmla="*/ 1153863597 h 81"/>
                <a:gd name="T60" fmla="*/ 1032175119 w 112"/>
                <a:gd name="T61" fmla="*/ 1022413975 h 81"/>
                <a:gd name="T62" fmla="*/ 901334032 w 112"/>
                <a:gd name="T63" fmla="*/ 963990647 h 81"/>
                <a:gd name="T64" fmla="*/ 785035081 w 112"/>
                <a:gd name="T65" fmla="*/ 949383860 h 81"/>
                <a:gd name="T66" fmla="*/ 755958436 w 112"/>
                <a:gd name="T67" fmla="*/ 978593613 h 81"/>
                <a:gd name="T68" fmla="*/ 741420114 w 112"/>
                <a:gd name="T69" fmla="*/ 1095440269 h 81"/>
                <a:gd name="T70" fmla="*/ 668732316 w 112"/>
                <a:gd name="T71" fmla="*/ 1080837304 h 81"/>
                <a:gd name="T72" fmla="*/ 581506196 w 112"/>
                <a:gd name="T73" fmla="*/ 1066230516 h 81"/>
                <a:gd name="T74" fmla="*/ 566967874 w 112"/>
                <a:gd name="T75" fmla="*/ 978593613 h 81"/>
                <a:gd name="T76" fmla="*/ 552433365 w 112"/>
                <a:gd name="T77" fmla="*/ 949383860 h 81"/>
                <a:gd name="T78" fmla="*/ 523356720 w 112"/>
                <a:gd name="T79" fmla="*/ 963990647 h 81"/>
                <a:gd name="T80" fmla="*/ 508818398 w 112"/>
                <a:gd name="T81" fmla="*/ 876353744 h 81"/>
                <a:gd name="T82" fmla="*/ 479741754 w 112"/>
                <a:gd name="T83" fmla="*/ 861746957 h 81"/>
                <a:gd name="T84" fmla="*/ 465207245 w 112"/>
                <a:gd name="T85" fmla="*/ 847140169 h 81"/>
                <a:gd name="T86" fmla="*/ 334366158 w 112"/>
                <a:gd name="T87" fmla="*/ 686476972 h 81"/>
                <a:gd name="T88" fmla="*/ 334366158 w 112"/>
                <a:gd name="T89" fmla="*/ 642660432 h 81"/>
                <a:gd name="T90" fmla="*/ 363442802 w 112"/>
                <a:gd name="T91" fmla="*/ 628053644 h 81"/>
                <a:gd name="T92" fmla="*/ 276216682 w 112"/>
                <a:gd name="T93" fmla="*/ 511206988 h 81"/>
                <a:gd name="T94" fmla="*/ 261678360 w 112"/>
                <a:gd name="T95" fmla="*/ 467386625 h 81"/>
                <a:gd name="T96" fmla="*/ 101764442 w 112"/>
                <a:gd name="T97" fmla="*/ 379753544 h 81"/>
                <a:gd name="T98" fmla="*/ 43611154 w 112"/>
                <a:gd name="T99" fmla="*/ 394360331 h 81"/>
                <a:gd name="T100" fmla="*/ 14538322 w 112"/>
                <a:gd name="T101" fmla="*/ 394360331 h 81"/>
                <a:gd name="T102" fmla="*/ 407053956 w 112"/>
                <a:gd name="T103" fmla="*/ 233693313 h 81"/>
                <a:gd name="T104" fmla="*/ 930410677 w 112"/>
                <a:gd name="T105" fmla="*/ 14606787 h 81"/>
                <a:gd name="T106" fmla="*/ 944948999 w 112"/>
                <a:gd name="T107" fmla="*/ 14606787 h 81"/>
                <a:gd name="T108" fmla="*/ 974025643 w 112"/>
                <a:gd name="T109" fmla="*/ 29213575 h 81"/>
                <a:gd name="T110" fmla="*/ 1017636797 w 112"/>
                <a:gd name="T111" fmla="*/ 0 h 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12" h="81">
                  <a:moveTo>
                    <a:pt x="70" y="0"/>
                  </a:moveTo>
                  <a:cubicBezTo>
                    <a:pt x="73" y="1"/>
                    <a:pt x="75" y="3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7" y="7"/>
                    <a:pt x="89" y="8"/>
                    <a:pt x="91" y="9"/>
                  </a:cubicBezTo>
                  <a:cubicBezTo>
                    <a:pt x="91" y="10"/>
                    <a:pt x="92" y="10"/>
                    <a:pt x="92" y="10"/>
                  </a:cubicBezTo>
                  <a:cubicBezTo>
                    <a:pt x="92" y="10"/>
                    <a:pt x="93" y="10"/>
                    <a:pt x="94" y="10"/>
                  </a:cubicBezTo>
                  <a:cubicBezTo>
                    <a:pt x="95" y="10"/>
                    <a:pt x="96" y="10"/>
                    <a:pt x="97" y="10"/>
                  </a:cubicBezTo>
                  <a:cubicBezTo>
                    <a:pt x="97" y="9"/>
                    <a:pt x="98" y="9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4"/>
                    <a:pt x="101" y="15"/>
                  </a:cubicBezTo>
                  <a:cubicBezTo>
                    <a:pt x="101" y="16"/>
                    <a:pt x="101" y="18"/>
                    <a:pt x="102" y="19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3" y="20"/>
                  </a:cubicBezTo>
                  <a:cubicBezTo>
                    <a:pt x="103" y="21"/>
                    <a:pt x="103" y="22"/>
                    <a:pt x="103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1" y="24"/>
                    <a:pt x="99" y="26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9" y="33"/>
                    <a:pt x="100" y="34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1" y="37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6" y="38"/>
                    <a:pt x="109" y="39"/>
                    <a:pt x="111" y="41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1" y="47"/>
                    <a:pt x="110" y="48"/>
                    <a:pt x="108" y="49"/>
                  </a:cubicBezTo>
                  <a:cubicBezTo>
                    <a:pt x="108" y="50"/>
                    <a:pt x="108" y="51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7" y="55"/>
                    <a:pt x="105" y="58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1" y="61"/>
                    <a:pt x="101" y="64"/>
                    <a:pt x="102" y="66"/>
                  </a:cubicBezTo>
                  <a:cubicBezTo>
                    <a:pt x="103" y="68"/>
                    <a:pt x="105" y="70"/>
                    <a:pt x="107" y="72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09" y="72"/>
                    <a:pt x="108" y="73"/>
                    <a:pt x="108" y="73"/>
                  </a:cubicBezTo>
                  <a:cubicBezTo>
                    <a:pt x="107" y="74"/>
                    <a:pt x="106" y="76"/>
                    <a:pt x="106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4" y="77"/>
                    <a:pt x="103" y="77"/>
                    <a:pt x="102" y="78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4" y="79"/>
                    <a:pt x="82" y="78"/>
                    <a:pt x="79" y="76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3"/>
                    <a:pt x="71" y="71"/>
                    <a:pt x="71" y="70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1" y="66"/>
                    <a:pt x="60" y="66"/>
                    <a:pt x="58" y="6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3" y="69"/>
                    <a:pt x="53" y="71"/>
                    <a:pt x="53" y="72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39" y="72"/>
                    <a:pt x="39" y="72"/>
                    <a:pt x="39" y="71"/>
                  </a:cubicBezTo>
                  <a:cubicBezTo>
                    <a:pt x="39" y="70"/>
                    <a:pt x="39" y="68"/>
                    <a:pt x="39" y="67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3"/>
                    <a:pt x="35" y="62"/>
                    <a:pt x="35" y="60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2" y="57"/>
                    <a:pt x="32" y="56"/>
                    <a:pt x="32" y="56"/>
                  </a:cubicBezTo>
                  <a:cubicBezTo>
                    <a:pt x="29" y="53"/>
                    <a:pt x="26" y="50"/>
                    <a:pt x="23" y="47"/>
                  </a:cubicBezTo>
                  <a:cubicBezTo>
                    <a:pt x="23" y="47"/>
                    <a:pt x="23" y="46"/>
                    <a:pt x="22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23" y="40"/>
                    <a:pt x="21" y="38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4"/>
                    <a:pt x="19" y="33"/>
                    <a:pt x="18" y="3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6"/>
                    <a:pt x="4" y="26"/>
                    <a:pt x="3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4"/>
                    <a:pt x="0" y="20"/>
                    <a:pt x="1" y="16"/>
                  </a:cubicBezTo>
                  <a:cubicBezTo>
                    <a:pt x="10" y="16"/>
                    <a:pt x="19" y="15"/>
                    <a:pt x="28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5" y="13"/>
                    <a:pt x="56" y="6"/>
                    <a:pt x="64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70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7D2D70D1-AA69-E56A-1FD6-0379B1CBA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210" y="3752197"/>
              <a:ext cx="1276160" cy="1542200"/>
            </a:xfrm>
            <a:custGeom>
              <a:avLst/>
              <a:gdLst>
                <a:gd name="T0" fmla="*/ 2147483646 w 256"/>
                <a:gd name="T1" fmla="*/ 552206666 h 309"/>
                <a:gd name="T2" fmla="*/ 2147483646 w 256"/>
                <a:gd name="T3" fmla="*/ 566738219 h 309"/>
                <a:gd name="T4" fmla="*/ 2147483646 w 256"/>
                <a:gd name="T5" fmla="*/ 799246891 h 309"/>
                <a:gd name="T6" fmla="*/ 2147483646 w 256"/>
                <a:gd name="T7" fmla="*/ 886436213 h 309"/>
                <a:gd name="T8" fmla="*/ 2147483646 w 256"/>
                <a:gd name="T9" fmla="*/ 1133476439 h 309"/>
                <a:gd name="T10" fmla="*/ 2147483646 w 256"/>
                <a:gd name="T11" fmla="*/ 1264264234 h 309"/>
                <a:gd name="T12" fmla="*/ 2147483646 w 256"/>
                <a:gd name="T13" fmla="*/ 1525836013 h 309"/>
                <a:gd name="T14" fmla="*/ 2147483646 w 256"/>
                <a:gd name="T15" fmla="*/ 1583962228 h 309"/>
                <a:gd name="T16" fmla="*/ 2147483646 w 256"/>
                <a:gd name="T17" fmla="*/ 1613025335 h 309"/>
                <a:gd name="T18" fmla="*/ 2147483646 w 256"/>
                <a:gd name="T19" fmla="*/ 1831002453 h 309"/>
                <a:gd name="T20" fmla="*/ 2147483646 w 256"/>
                <a:gd name="T21" fmla="*/ 1874597114 h 309"/>
                <a:gd name="T22" fmla="*/ 2147483646 w 256"/>
                <a:gd name="T23" fmla="*/ 2019916464 h 309"/>
                <a:gd name="T24" fmla="*/ 2147483646 w 256"/>
                <a:gd name="T25" fmla="*/ 2147483646 h 309"/>
                <a:gd name="T26" fmla="*/ 2147483646 w 256"/>
                <a:gd name="T27" fmla="*/ 2147483646 h 309"/>
                <a:gd name="T28" fmla="*/ 2147483646 w 256"/>
                <a:gd name="T29" fmla="*/ 2147483646 h 309"/>
                <a:gd name="T30" fmla="*/ 2147483646 w 256"/>
                <a:gd name="T31" fmla="*/ 2147483646 h 309"/>
                <a:gd name="T32" fmla="*/ 2147483646 w 256"/>
                <a:gd name="T33" fmla="*/ 2147483646 h 309"/>
                <a:gd name="T34" fmla="*/ 2147483646 w 256"/>
                <a:gd name="T35" fmla="*/ 2147483646 h 309"/>
                <a:gd name="T36" fmla="*/ 2147483646 w 256"/>
                <a:gd name="T37" fmla="*/ 2147483646 h 309"/>
                <a:gd name="T38" fmla="*/ 2147483646 w 256"/>
                <a:gd name="T39" fmla="*/ 2147483646 h 309"/>
                <a:gd name="T40" fmla="*/ 2147483646 w 256"/>
                <a:gd name="T41" fmla="*/ 2147483646 h 309"/>
                <a:gd name="T42" fmla="*/ 2116592492 w 256"/>
                <a:gd name="T43" fmla="*/ 2147483646 h 309"/>
                <a:gd name="T44" fmla="*/ 2029609709 w 256"/>
                <a:gd name="T45" fmla="*/ 2147483646 h 309"/>
                <a:gd name="T46" fmla="*/ 1855644141 w 256"/>
                <a:gd name="T47" fmla="*/ 2147483646 h 309"/>
                <a:gd name="T48" fmla="*/ 1942626925 w 256"/>
                <a:gd name="T49" fmla="*/ 2147483646 h 309"/>
                <a:gd name="T50" fmla="*/ 2000615447 w 256"/>
                <a:gd name="T51" fmla="*/ 2147483646 h 309"/>
                <a:gd name="T52" fmla="*/ 1783156584 w 256"/>
                <a:gd name="T53" fmla="*/ 2147483646 h 309"/>
                <a:gd name="T54" fmla="*/ 1870139368 w 256"/>
                <a:gd name="T55" fmla="*/ 2147483646 h 309"/>
                <a:gd name="T56" fmla="*/ 1812150846 w 256"/>
                <a:gd name="T57" fmla="*/ 2147483646 h 309"/>
                <a:gd name="T58" fmla="*/ 1594691983 w 256"/>
                <a:gd name="T59" fmla="*/ 2147483646 h 309"/>
                <a:gd name="T60" fmla="*/ 1333743632 w 256"/>
                <a:gd name="T61" fmla="*/ 2147483646 h 309"/>
                <a:gd name="T62" fmla="*/ 391424430 w 256"/>
                <a:gd name="T63" fmla="*/ 2147483646 h 309"/>
                <a:gd name="T64" fmla="*/ 478407214 w 256"/>
                <a:gd name="T65" fmla="*/ 2147483646 h 309"/>
                <a:gd name="T66" fmla="*/ 623378520 w 256"/>
                <a:gd name="T67" fmla="*/ 2147483646 h 309"/>
                <a:gd name="T68" fmla="*/ 623378520 w 256"/>
                <a:gd name="T69" fmla="*/ 2147483646 h 309"/>
                <a:gd name="T70" fmla="*/ 463911987 w 256"/>
                <a:gd name="T71" fmla="*/ 2147483646 h 309"/>
                <a:gd name="T72" fmla="*/ 217458863 w 256"/>
                <a:gd name="T73" fmla="*/ 2147483646 h 309"/>
                <a:gd name="T74" fmla="*/ 28994261 w 256"/>
                <a:gd name="T75" fmla="*/ 2063511125 h 309"/>
                <a:gd name="T76" fmla="*/ 43493296 w 256"/>
                <a:gd name="T77" fmla="*/ 1845534007 h 309"/>
                <a:gd name="T78" fmla="*/ 86982784 w 256"/>
                <a:gd name="T79" fmla="*/ 1758344685 h 309"/>
                <a:gd name="T80" fmla="*/ 101481818 w 256"/>
                <a:gd name="T81" fmla="*/ 1627556889 h 309"/>
                <a:gd name="T82" fmla="*/ 275447385 w 256"/>
                <a:gd name="T83" fmla="*/ 1482241352 h 309"/>
                <a:gd name="T84" fmla="*/ 434917726 w 256"/>
                <a:gd name="T85" fmla="*/ 1424111325 h 309"/>
                <a:gd name="T86" fmla="*/ 463911987 w 256"/>
                <a:gd name="T87" fmla="*/ 1278795788 h 309"/>
                <a:gd name="T88" fmla="*/ 507401475 w 256"/>
                <a:gd name="T89" fmla="*/ 1293327342 h 309"/>
                <a:gd name="T90" fmla="*/ 753854600 w 256"/>
                <a:gd name="T91" fmla="*/ 1278795788 h 309"/>
                <a:gd name="T92" fmla="*/ 855336418 w 256"/>
                <a:gd name="T93" fmla="*/ 1336922003 h 309"/>
                <a:gd name="T94" fmla="*/ 1087290507 w 256"/>
                <a:gd name="T95" fmla="*/ 1322390449 h 309"/>
                <a:gd name="T96" fmla="*/ 1029301985 w 256"/>
                <a:gd name="T97" fmla="*/ 1104413331 h 309"/>
                <a:gd name="T98" fmla="*/ 1217766587 w 256"/>
                <a:gd name="T99" fmla="*/ 1046287116 h 309"/>
                <a:gd name="T100" fmla="*/ 1507709199 w 256"/>
                <a:gd name="T101" fmla="*/ 784715337 h 309"/>
                <a:gd name="T102" fmla="*/ 1580196756 w 256"/>
                <a:gd name="T103" fmla="*/ 755652230 h 309"/>
                <a:gd name="T104" fmla="*/ 1696173801 w 256"/>
                <a:gd name="T105" fmla="*/ 682994461 h 309"/>
                <a:gd name="T106" fmla="*/ 1971621186 w 256"/>
                <a:gd name="T107" fmla="*/ 668462907 h 309"/>
                <a:gd name="T108" fmla="*/ 2029609709 w 256"/>
                <a:gd name="T109" fmla="*/ 508612004 h 309"/>
                <a:gd name="T110" fmla="*/ 2147483646 w 256"/>
                <a:gd name="T111" fmla="*/ 406891128 h 309"/>
                <a:gd name="T112" fmla="*/ 2147483646 w 256"/>
                <a:gd name="T113" fmla="*/ 363292655 h 309"/>
                <a:gd name="T114" fmla="*/ 2147483646 w 256"/>
                <a:gd name="T115" fmla="*/ 276103333 h 309"/>
                <a:gd name="T116" fmla="*/ 2147483646 w 256"/>
                <a:gd name="T117" fmla="*/ 217977118 h 309"/>
                <a:gd name="T118" fmla="*/ 2147483646 w 256"/>
                <a:gd name="T119" fmla="*/ 14531554 h 3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56" h="309">
                  <a:moveTo>
                    <a:pt x="195" y="14"/>
                  </a:moveTo>
                  <a:cubicBezTo>
                    <a:pt x="195" y="15"/>
                    <a:pt x="196" y="15"/>
                    <a:pt x="197" y="16"/>
                  </a:cubicBezTo>
                  <a:cubicBezTo>
                    <a:pt x="197" y="15"/>
                    <a:pt x="198" y="15"/>
                    <a:pt x="199" y="15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201" y="18"/>
                    <a:pt x="201" y="22"/>
                    <a:pt x="201" y="25"/>
                  </a:cubicBezTo>
                  <a:cubicBezTo>
                    <a:pt x="204" y="29"/>
                    <a:pt x="207" y="33"/>
                    <a:pt x="209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2" y="37"/>
                    <a:pt x="212" y="37"/>
                    <a:pt x="212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7" y="41"/>
                    <a:pt x="216" y="43"/>
                    <a:pt x="215" y="45"/>
                  </a:cubicBezTo>
                  <a:cubicBezTo>
                    <a:pt x="217" y="47"/>
                    <a:pt x="218" y="50"/>
                    <a:pt x="218" y="52"/>
                  </a:cubicBezTo>
                  <a:cubicBezTo>
                    <a:pt x="218" y="53"/>
                    <a:pt x="218" y="53"/>
                    <a:pt x="219" y="54"/>
                  </a:cubicBezTo>
                  <a:cubicBezTo>
                    <a:pt x="220" y="54"/>
                    <a:pt x="220" y="54"/>
                    <a:pt x="220" y="54"/>
                  </a:cubicBezTo>
                  <a:cubicBezTo>
                    <a:pt x="220" y="54"/>
                    <a:pt x="220" y="54"/>
                    <a:pt x="220" y="54"/>
                  </a:cubicBezTo>
                  <a:cubicBezTo>
                    <a:pt x="220" y="55"/>
                    <a:pt x="220" y="55"/>
                    <a:pt x="220" y="55"/>
                  </a:cubicBezTo>
                  <a:cubicBezTo>
                    <a:pt x="220" y="59"/>
                    <a:pt x="217" y="62"/>
                    <a:pt x="214" y="64"/>
                  </a:cubicBezTo>
                  <a:cubicBezTo>
                    <a:pt x="214" y="64"/>
                    <a:pt x="213" y="64"/>
                    <a:pt x="213" y="64"/>
                  </a:cubicBezTo>
                  <a:cubicBezTo>
                    <a:pt x="212" y="63"/>
                    <a:pt x="211" y="62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09" y="61"/>
                    <a:pt x="209" y="61"/>
                    <a:pt x="209" y="61"/>
                  </a:cubicBezTo>
                  <a:cubicBezTo>
                    <a:pt x="209" y="61"/>
                    <a:pt x="208" y="61"/>
                    <a:pt x="207" y="61"/>
                  </a:cubicBezTo>
                  <a:cubicBezTo>
                    <a:pt x="206" y="63"/>
                    <a:pt x="205" y="64"/>
                    <a:pt x="203" y="65"/>
                  </a:cubicBezTo>
                  <a:cubicBezTo>
                    <a:pt x="202" y="68"/>
                    <a:pt x="202" y="71"/>
                    <a:pt x="203" y="74"/>
                  </a:cubicBezTo>
                  <a:cubicBezTo>
                    <a:pt x="203" y="75"/>
                    <a:pt x="204" y="75"/>
                    <a:pt x="205" y="75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7"/>
                    <a:pt x="203" y="77"/>
                    <a:pt x="203" y="78"/>
                  </a:cubicBezTo>
                  <a:cubicBezTo>
                    <a:pt x="202" y="79"/>
                    <a:pt x="202" y="81"/>
                    <a:pt x="201" y="82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5"/>
                    <a:pt x="200" y="85"/>
                    <a:pt x="201" y="85"/>
                  </a:cubicBezTo>
                  <a:cubicBezTo>
                    <a:pt x="202" y="85"/>
                    <a:pt x="204" y="86"/>
                    <a:pt x="205" y="86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206" y="87"/>
                    <a:pt x="206" y="87"/>
                    <a:pt x="206" y="88"/>
                  </a:cubicBezTo>
                  <a:cubicBezTo>
                    <a:pt x="206" y="88"/>
                    <a:pt x="206" y="88"/>
                    <a:pt x="206" y="88"/>
                  </a:cubicBezTo>
                  <a:cubicBezTo>
                    <a:pt x="208" y="89"/>
                    <a:pt x="208" y="89"/>
                    <a:pt x="208" y="89"/>
                  </a:cubicBezTo>
                  <a:cubicBezTo>
                    <a:pt x="209" y="92"/>
                    <a:pt x="210" y="94"/>
                    <a:pt x="212" y="96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5" y="99"/>
                    <a:pt x="216" y="102"/>
                    <a:pt x="215" y="105"/>
                  </a:cubicBezTo>
                  <a:cubicBezTo>
                    <a:pt x="215" y="105"/>
                    <a:pt x="215" y="106"/>
                    <a:pt x="215" y="106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208" y="106"/>
                    <a:pt x="208" y="106"/>
                    <a:pt x="208" y="106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7"/>
                    <a:pt x="207" y="107"/>
                    <a:pt x="207" y="107"/>
                  </a:cubicBezTo>
                  <a:cubicBezTo>
                    <a:pt x="206" y="107"/>
                    <a:pt x="206" y="108"/>
                    <a:pt x="206" y="109"/>
                  </a:cubicBezTo>
                  <a:cubicBezTo>
                    <a:pt x="207" y="110"/>
                    <a:pt x="207" y="110"/>
                    <a:pt x="207" y="110"/>
                  </a:cubicBezTo>
                  <a:cubicBezTo>
                    <a:pt x="207" y="110"/>
                    <a:pt x="207" y="110"/>
                    <a:pt x="207" y="110"/>
                  </a:cubicBezTo>
                  <a:cubicBezTo>
                    <a:pt x="207" y="111"/>
                    <a:pt x="206" y="112"/>
                    <a:pt x="206" y="113"/>
                  </a:cubicBezTo>
                  <a:cubicBezTo>
                    <a:pt x="205" y="113"/>
                    <a:pt x="205" y="113"/>
                    <a:pt x="205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13"/>
                    <a:pt x="203" y="112"/>
                    <a:pt x="202" y="111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1" y="112"/>
                    <a:pt x="201" y="112"/>
                    <a:pt x="201" y="113"/>
                  </a:cubicBezTo>
                  <a:cubicBezTo>
                    <a:pt x="198" y="114"/>
                    <a:pt x="196" y="115"/>
                    <a:pt x="194" y="116"/>
                  </a:cubicBezTo>
                  <a:cubicBezTo>
                    <a:pt x="193" y="118"/>
                    <a:pt x="192" y="120"/>
                    <a:pt x="192" y="123"/>
                  </a:cubicBezTo>
                  <a:cubicBezTo>
                    <a:pt x="193" y="124"/>
                    <a:pt x="194" y="125"/>
                    <a:pt x="195" y="126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95" y="127"/>
                    <a:pt x="195" y="129"/>
                    <a:pt x="194" y="130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3" y="130"/>
                    <a:pt x="192" y="129"/>
                    <a:pt x="192" y="128"/>
                  </a:cubicBezTo>
                  <a:cubicBezTo>
                    <a:pt x="191" y="128"/>
                    <a:pt x="191" y="128"/>
                    <a:pt x="191" y="128"/>
                  </a:cubicBezTo>
                  <a:cubicBezTo>
                    <a:pt x="191" y="128"/>
                    <a:pt x="190" y="129"/>
                    <a:pt x="190" y="129"/>
                  </a:cubicBezTo>
                  <a:cubicBezTo>
                    <a:pt x="189" y="129"/>
                    <a:pt x="189" y="129"/>
                    <a:pt x="189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30"/>
                    <a:pt x="186" y="132"/>
                    <a:pt x="186" y="13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83" y="136"/>
                    <a:pt x="181" y="137"/>
                    <a:pt x="178" y="139"/>
                  </a:cubicBezTo>
                  <a:cubicBezTo>
                    <a:pt x="179" y="139"/>
                    <a:pt x="179" y="139"/>
                    <a:pt x="179" y="139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7" y="146"/>
                    <a:pt x="187" y="146"/>
                    <a:pt x="187" y="146"/>
                  </a:cubicBezTo>
                  <a:cubicBezTo>
                    <a:pt x="187" y="147"/>
                    <a:pt x="187" y="147"/>
                    <a:pt x="187" y="147"/>
                  </a:cubicBezTo>
                  <a:cubicBezTo>
                    <a:pt x="188" y="149"/>
                    <a:pt x="188" y="149"/>
                    <a:pt x="188" y="149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9" y="150"/>
                    <a:pt x="204" y="148"/>
                    <a:pt x="208" y="144"/>
                  </a:cubicBezTo>
                  <a:cubicBezTo>
                    <a:pt x="221" y="140"/>
                    <a:pt x="221" y="140"/>
                    <a:pt x="221" y="140"/>
                  </a:cubicBezTo>
                  <a:cubicBezTo>
                    <a:pt x="223" y="140"/>
                    <a:pt x="224" y="140"/>
                    <a:pt x="225" y="140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38" y="154"/>
                    <a:pt x="238" y="154"/>
                    <a:pt x="238" y="154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43" y="170"/>
                    <a:pt x="244" y="176"/>
                    <a:pt x="247" y="182"/>
                  </a:cubicBezTo>
                  <a:cubicBezTo>
                    <a:pt x="248" y="184"/>
                    <a:pt x="248" y="184"/>
                    <a:pt x="248" y="184"/>
                  </a:cubicBezTo>
                  <a:cubicBezTo>
                    <a:pt x="249" y="184"/>
                    <a:pt x="250" y="184"/>
                    <a:pt x="252" y="183"/>
                  </a:cubicBezTo>
                  <a:cubicBezTo>
                    <a:pt x="253" y="184"/>
                    <a:pt x="253" y="184"/>
                    <a:pt x="253" y="184"/>
                  </a:cubicBezTo>
                  <a:cubicBezTo>
                    <a:pt x="253" y="185"/>
                    <a:pt x="253" y="185"/>
                    <a:pt x="253" y="185"/>
                  </a:cubicBezTo>
                  <a:cubicBezTo>
                    <a:pt x="252" y="187"/>
                    <a:pt x="251" y="189"/>
                    <a:pt x="249" y="190"/>
                  </a:cubicBezTo>
                  <a:cubicBezTo>
                    <a:pt x="246" y="191"/>
                    <a:pt x="246" y="191"/>
                    <a:pt x="246" y="191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1" y="196"/>
                    <a:pt x="241" y="196"/>
                    <a:pt x="241" y="196"/>
                  </a:cubicBezTo>
                  <a:cubicBezTo>
                    <a:pt x="241" y="200"/>
                    <a:pt x="241" y="200"/>
                    <a:pt x="241" y="200"/>
                  </a:cubicBezTo>
                  <a:cubicBezTo>
                    <a:pt x="243" y="204"/>
                    <a:pt x="245" y="208"/>
                    <a:pt x="247" y="213"/>
                  </a:cubicBezTo>
                  <a:cubicBezTo>
                    <a:pt x="246" y="217"/>
                    <a:pt x="246" y="217"/>
                    <a:pt x="246" y="217"/>
                  </a:cubicBezTo>
                  <a:cubicBezTo>
                    <a:pt x="248" y="221"/>
                    <a:pt x="250" y="225"/>
                    <a:pt x="252" y="230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0" y="232"/>
                    <a:pt x="250" y="232"/>
                    <a:pt x="250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2" y="233"/>
                    <a:pt x="253" y="234"/>
                    <a:pt x="255" y="234"/>
                  </a:cubicBezTo>
                  <a:cubicBezTo>
                    <a:pt x="256" y="236"/>
                    <a:pt x="256" y="236"/>
                    <a:pt x="256" y="236"/>
                  </a:cubicBezTo>
                  <a:cubicBezTo>
                    <a:pt x="256" y="236"/>
                    <a:pt x="256" y="236"/>
                    <a:pt x="256" y="236"/>
                  </a:cubicBezTo>
                  <a:cubicBezTo>
                    <a:pt x="256" y="237"/>
                    <a:pt x="255" y="238"/>
                    <a:pt x="255" y="239"/>
                  </a:cubicBezTo>
                  <a:cubicBezTo>
                    <a:pt x="255" y="241"/>
                    <a:pt x="255" y="243"/>
                    <a:pt x="256" y="244"/>
                  </a:cubicBezTo>
                  <a:cubicBezTo>
                    <a:pt x="252" y="253"/>
                    <a:pt x="252" y="253"/>
                    <a:pt x="252" y="253"/>
                  </a:cubicBezTo>
                  <a:cubicBezTo>
                    <a:pt x="252" y="254"/>
                    <a:pt x="252" y="254"/>
                    <a:pt x="252" y="254"/>
                  </a:cubicBezTo>
                  <a:cubicBezTo>
                    <a:pt x="254" y="255"/>
                    <a:pt x="254" y="255"/>
                    <a:pt x="254" y="255"/>
                  </a:cubicBezTo>
                  <a:cubicBezTo>
                    <a:pt x="254" y="257"/>
                    <a:pt x="254" y="257"/>
                    <a:pt x="254" y="257"/>
                  </a:cubicBezTo>
                  <a:cubicBezTo>
                    <a:pt x="246" y="265"/>
                    <a:pt x="246" y="265"/>
                    <a:pt x="246" y="265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4" y="267"/>
                    <a:pt x="244" y="267"/>
                    <a:pt x="244" y="267"/>
                  </a:cubicBezTo>
                  <a:cubicBezTo>
                    <a:pt x="240" y="281"/>
                    <a:pt x="239" y="297"/>
                    <a:pt x="227" y="308"/>
                  </a:cubicBezTo>
                  <a:cubicBezTo>
                    <a:pt x="224" y="309"/>
                    <a:pt x="224" y="309"/>
                    <a:pt x="224" y="309"/>
                  </a:cubicBezTo>
                  <a:cubicBezTo>
                    <a:pt x="224" y="309"/>
                    <a:pt x="224" y="309"/>
                    <a:pt x="224" y="309"/>
                  </a:cubicBezTo>
                  <a:cubicBezTo>
                    <a:pt x="223" y="308"/>
                    <a:pt x="223" y="308"/>
                    <a:pt x="223" y="308"/>
                  </a:cubicBezTo>
                  <a:cubicBezTo>
                    <a:pt x="212" y="306"/>
                    <a:pt x="212" y="306"/>
                    <a:pt x="212" y="306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3" y="297"/>
                    <a:pt x="190" y="297"/>
                    <a:pt x="187" y="298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7" y="296"/>
                    <a:pt x="175" y="296"/>
                    <a:pt x="174" y="297"/>
                  </a:cubicBezTo>
                  <a:cubicBezTo>
                    <a:pt x="172" y="297"/>
                    <a:pt x="171" y="296"/>
                    <a:pt x="169" y="296"/>
                  </a:cubicBezTo>
                  <a:cubicBezTo>
                    <a:pt x="168" y="296"/>
                    <a:pt x="167" y="297"/>
                    <a:pt x="165" y="297"/>
                  </a:cubicBezTo>
                  <a:cubicBezTo>
                    <a:pt x="164" y="297"/>
                    <a:pt x="164" y="297"/>
                    <a:pt x="164" y="297"/>
                  </a:cubicBezTo>
                  <a:cubicBezTo>
                    <a:pt x="163" y="296"/>
                    <a:pt x="163" y="296"/>
                    <a:pt x="163" y="296"/>
                  </a:cubicBezTo>
                  <a:cubicBezTo>
                    <a:pt x="162" y="295"/>
                    <a:pt x="162" y="294"/>
                    <a:pt x="161" y="293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4" y="291"/>
                    <a:pt x="154" y="291"/>
                    <a:pt x="154" y="291"/>
                  </a:cubicBezTo>
                  <a:cubicBezTo>
                    <a:pt x="152" y="290"/>
                    <a:pt x="152" y="290"/>
                    <a:pt x="152" y="290"/>
                  </a:cubicBezTo>
                  <a:cubicBezTo>
                    <a:pt x="150" y="287"/>
                    <a:pt x="148" y="285"/>
                    <a:pt x="146" y="283"/>
                  </a:cubicBezTo>
                  <a:cubicBezTo>
                    <a:pt x="146" y="283"/>
                    <a:pt x="147" y="282"/>
                    <a:pt x="147" y="282"/>
                  </a:cubicBezTo>
                  <a:cubicBezTo>
                    <a:pt x="147" y="282"/>
                    <a:pt x="147" y="282"/>
                    <a:pt x="147" y="28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148" y="281"/>
                    <a:pt x="147" y="279"/>
                    <a:pt x="147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0" y="278"/>
                    <a:pt x="140" y="278"/>
                    <a:pt x="140" y="278"/>
                  </a:cubicBezTo>
                  <a:cubicBezTo>
                    <a:pt x="140" y="277"/>
                    <a:pt x="140" y="277"/>
                    <a:pt x="140" y="277"/>
                  </a:cubicBezTo>
                  <a:cubicBezTo>
                    <a:pt x="138" y="276"/>
                    <a:pt x="138" y="276"/>
                    <a:pt x="138" y="276"/>
                  </a:cubicBezTo>
                  <a:cubicBezTo>
                    <a:pt x="136" y="277"/>
                    <a:pt x="136" y="277"/>
                    <a:pt x="136" y="277"/>
                  </a:cubicBezTo>
                  <a:cubicBezTo>
                    <a:pt x="136" y="277"/>
                    <a:pt x="136" y="277"/>
                    <a:pt x="136" y="277"/>
                  </a:cubicBezTo>
                  <a:cubicBezTo>
                    <a:pt x="133" y="277"/>
                    <a:pt x="133" y="277"/>
                    <a:pt x="133" y="277"/>
                  </a:cubicBezTo>
                  <a:cubicBezTo>
                    <a:pt x="131" y="275"/>
                    <a:pt x="129" y="273"/>
                    <a:pt x="128" y="271"/>
                  </a:cubicBezTo>
                  <a:cubicBezTo>
                    <a:pt x="127" y="269"/>
                    <a:pt x="127" y="266"/>
                    <a:pt x="128" y="264"/>
                  </a:cubicBezTo>
                  <a:cubicBezTo>
                    <a:pt x="128" y="264"/>
                    <a:pt x="128" y="264"/>
                    <a:pt x="128" y="264"/>
                  </a:cubicBezTo>
                  <a:cubicBezTo>
                    <a:pt x="128" y="264"/>
                    <a:pt x="128" y="264"/>
                    <a:pt x="128" y="264"/>
                  </a:cubicBezTo>
                  <a:cubicBezTo>
                    <a:pt x="131" y="263"/>
                    <a:pt x="133" y="260"/>
                    <a:pt x="134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4" y="256"/>
                    <a:pt x="134" y="255"/>
                    <a:pt x="134" y="254"/>
                  </a:cubicBezTo>
                  <a:cubicBezTo>
                    <a:pt x="136" y="253"/>
                    <a:pt x="137" y="252"/>
                    <a:pt x="138" y="251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37" y="250"/>
                    <a:pt x="137" y="250"/>
                    <a:pt x="137" y="250"/>
                  </a:cubicBezTo>
                  <a:cubicBezTo>
                    <a:pt x="137" y="249"/>
                    <a:pt x="137" y="249"/>
                    <a:pt x="137" y="249"/>
                  </a:cubicBezTo>
                  <a:cubicBezTo>
                    <a:pt x="137" y="249"/>
                    <a:pt x="137" y="248"/>
                    <a:pt x="137" y="248"/>
                  </a:cubicBezTo>
                  <a:cubicBezTo>
                    <a:pt x="138" y="247"/>
                    <a:pt x="138" y="247"/>
                    <a:pt x="138" y="247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35" y="244"/>
                    <a:pt x="132" y="243"/>
                    <a:pt x="128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2"/>
                    <a:pt x="128" y="242"/>
                    <a:pt x="128" y="242"/>
                  </a:cubicBezTo>
                  <a:cubicBezTo>
                    <a:pt x="128" y="241"/>
                    <a:pt x="128" y="241"/>
                    <a:pt x="128" y="241"/>
                  </a:cubicBezTo>
                  <a:cubicBezTo>
                    <a:pt x="126" y="239"/>
                    <a:pt x="125" y="238"/>
                    <a:pt x="123" y="236"/>
                  </a:cubicBezTo>
                  <a:cubicBezTo>
                    <a:pt x="123" y="234"/>
                    <a:pt x="123" y="234"/>
                    <a:pt x="123" y="234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25" y="231"/>
                    <a:pt x="127" y="229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29" y="227"/>
                    <a:pt x="129" y="226"/>
                    <a:pt x="129" y="225"/>
                  </a:cubicBezTo>
                  <a:cubicBezTo>
                    <a:pt x="129" y="225"/>
                    <a:pt x="128" y="225"/>
                    <a:pt x="128" y="225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27" y="223"/>
                    <a:pt x="127" y="221"/>
                    <a:pt x="127" y="220"/>
                  </a:cubicBezTo>
                  <a:cubicBezTo>
                    <a:pt x="126" y="219"/>
                    <a:pt x="126" y="217"/>
                    <a:pt x="125" y="216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4" y="214"/>
                    <a:pt x="123" y="214"/>
                    <a:pt x="123" y="215"/>
                  </a:cubicBezTo>
                  <a:cubicBezTo>
                    <a:pt x="122" y="215"/>
                    <a:pt x="121" y="215"/>
                    <a:pt x="120" y="215"/>
                  </a:cubicBezTo>
                  <a:cubicBezTo>
                    <a:pt x="119" y="215"/>
                    <a:pt x="118" y="215"/>
                    <a:pt x="118" y="215"/>
                  </a:cubicBezTo>
                  <a:cubicBezTo>
                    <a:pt x="118" y="215"/>
                    <a:pt x="117" y="215"/>
                    <a:pt x="117" y="214"/>
                  </a:cubicBezTo>
                  <a:cubicBezTo>
                    <a:pt x="115" y="213"/>
                    <a:pt x="113" y="212"/>
                    <a:pt x="111" y="210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3" y="209"/>
                    <a:pt x="103" y="209"/>
                    <a:pt x="103" y="209"/>
                  </a:cubicBezTo>
                  <a:cubicBezTo>
                    <a:pt x="101" y="208"/>
                    <a:pt x="99" y="206"/>
                    <a:pt x="96" y="205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0" y="205"/>
                    <a:pt x="90" y="205"/>
                    <a:pt x="90" y="205"/>
                  </a:cubicBezTo>
                  <a:cubicBezTo>
                    <a:pt x="90" y="206"/>
                    <a:pt x="90" y="206"/>
                    <a:pt x="90" y="206"/>
                  </a:cubicBezTo>
                  <a:cubicBezTo>
                    <a:pt x="82" y="211"/>
                    <a:pt x="71" y="218"/>
                    <a:pt x="61" y="218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45" y="220"/>
                    <a:pt x="36" y="221"/>
                    <a:pt x="27" y="221"/>
                  </a:cubicBezTo>
                  <a:cubicBezTo>
                    <a:pt x="27" y="219"/>
                    <a:pt x="27" y="217"/>
                    <a:pt x="27" y="215"/>
                  </a:cubicBezTo>
                  <a:cubicBezTo>
                    <a:pt x="29" y="212"/>
                    <a:pt x="31" y="208"/>
                    <a:pt x="33" y="205"/>
                  </a:cubicBezTo>
                  <a:cubicBezTo>
                    <a:pt x="34" y="205"/>
                    <a:pt x="34" y="204"/>
                    <a:pt x="34" y="204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3" y="202"/>
                  </a:cubicBezTo>
                  <a:cubicBezTo>
                    <a:pt x="33" y="201"/>
                    <a:pt x="33" y="201"/>
                    <a:pt x="33" y="201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7" y="197"/>
                    <a:pt x="40" y="196"/>
                    <a:pt x="42" y="194"/>
                  </a:cubicBezTo>
                  <a:cubicBezTo>
                    <a:pt x="42" y="194"/>
                    <a:pt x="42" y="193"/>
                    <a:pt x="41" y="193"/>
                  </a:cubicBezTo>
                  <a:cubicBezTo>
                    <a:pt x="41" y="193"/>
                    <a:pt x="42" y="192"/>
                    <a:pt x="42" y="192"/>
                  </a:cubicBezTo>
                  <a:cubicBezTo>
                    <a:pt x="42" y="192"/>
                    <a:pt x="42" y="192"/>
                    <a:pt x="42" y="192"/>
                  </a:cubicBezTo>
                  <a:cubicBezTo>
                    <a:pt x="43" y="192"/>
                    <a:pt x="43" y="192"/>
                    <a:pt x="43" y="192"/>
                  </a:cubicBezTo>
                  <a:cubicBezTo>
                    <a:pt x="42" y="191"/>
                    <a:pt x="41" y="189"/>
                    <a:pt x="42" y="188"/>
                  </a:cubicBezTo>
                  <a:cubicBezTo>
                    <a:pt x="42" y="187"/>
                    <a:pt x="42" y="187"/>
                    <a:pt x="43" y="187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2"/>
                    <a:pt x="43" y="181"/>
                  </a:cubicBezTo>
                  <a:cubicBezTo>
                    <a:pt x="43" y="181"/>
                    <a:pt x="43" y="181"/>
                    <a:pt x="43" y="181"/>
                  </a:cubicBezTo>
                  <a:cubicBezTo>
                    <a:pt x="43" y="180"/>
                    <a:pt x="43" y="180"/>
                    <a:pt x="43" y="179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42" y="178"/>
                    <a:pt x="40" y="178"/>
                    <a:pt x="39" y="178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0" y="176"/>
                    <a:pt x="28" y="174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2"/>
                    <a:pt x="21" y="170"/>
                    <a:pt x="20" y="169"/>
                  </a:cubicBezTo>
                  <a:cubicBezTo>
                    <a:pt x="19" y="168"/>
                    <a:pt x="17" y="167"/>
                    <a:pt x="15" y="167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2" y="161"/>
                    <a:pt x="11" y="158"/>
                    <a:pt x="8" y="154"/>
                  </a:cubicBezTo>
                  <a:cubicBezTo>
                    <a:pt x="8" y="155"/>
                    <a:pt x="8" y="156"/>
                    <a:pt x="7" y="156"/>
                  </a:cubicBezTo>
                  <a:cubicBezTo>
                    <a:pt x="6" y="153"/>
                    <a:pt x="4" y="150"/>
                    <a:pt x="2" y="147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39"/>
                    <a:pt x="1" y="138"/>
                    <a:pt x="2" y="137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4"/>
                    <a:pt x="2" y="130"/>
                    <a:pt x="3" y="127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3" y="125"/>
                    <a:pt x="3" y="125"/>
                    <a:pt x="3" y="125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3" y="123"/>
                    <a:pt x="3" y="122"/>
                    <a:pt x="3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0"/>
                    <a:pt x="7" y="120"/>
                    <a:pt x="7" y="120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3"/>
                    <a:pt x="6" y="113"/>
                    <a:pt x="7" y="112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2" y="108"/>
                    <a:pt x="15" y="107"/>
                    <a:pt x="17" y="107"/>
                  </a:cubicBezTo>
                  <a:cubicBezTo>
                    <a:pt x="18" y="106"/>
                    <a:pt x="18" y="106"/>
                    <a:pt x="19" y="105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19" y="101"/>
                    <a:pt x="20" y="100"/>
                    <a:pt x="20" y="99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4" y="99"/>
                    <a:pt x="25" y="99"/>
                    <a:pt x="26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9" y="99"/>
                    <a:pt x="29" y="98"/>
                    <a:pt x="30" y="98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6"/>
                    <a:pt x="34" y="96"/>
                    <a:pt x="35" y="95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4" y="93"/>
                    <a:pt x="33" y="91"/>
                    <a:pt x="32" y="89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8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6" y="90"/>
                    <a:pt x="36" y="90"/>
                    <a:pt x="37" y="91"/>
                  </a:cubicBezTo>
                  <a:cubicBezTo>
                    <a:pt x="38" y="92"/>
                    <a:pt x="38" y="92"/>
                    <a:pt x="38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1" y="93"/>
                    <a:pt x="44" y="91"/>
                    <a:pt x="46" y="89"/>
                  </a:cubicBezTo>
                  <a:cubicBezTo>
                    <a:pt x="48" y="89"/>
                    <a:pt x="50" y="89"/>
                    <a:pt x="52" y="88"/>
                  </a:cubicBezTo>
                  <a:cubicBezTo>
                    <a:pt x="54" y="88"/>
                    <a:pt x="55" y="89"/>
                    <a:pt x="56" y="90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6" y="91"/>
                    <a:pt x="56" y="91"/>
                    <a:pt x="5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7" y="92"/>
                    <a:pt x="58" y="92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0" y="91"/>
                    <a:pt x="60" y="91"/>
                    <a:pt x="61" y="90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3" y="91"/>
                    <a:pt x="64" y="92"/>
                    <a:pt x="65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9" y="93"/>
                    <a:pt x="72" y="92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87"/>
                    <a:pt x="73" y="84"/>
                    <a:pt x="73" y="80"/>
                  </a:cubicBezTo>
                  <a:cubicBezTo>
                    <a:pt x="72" y="80"/>
                    <a:pt x="71" y="79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8"/>
                    <a:pt x="70" y="77"/>
                    <a:pt x="71" y="76"/>
                  </a:cubicBezTo>
                  <a:cubicBezTo>
                    <a:pt x="71" y="75"/>
                    <a:pt x="71" y="74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3" y="72"/>
                    <a:pt x="75" y="71"/>
                    <a:pt x="77" y="71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8" y="74"/>
                    <a:pt x="80" y="75"/>
                    <a:pt x="83" y="74"/>
                  </a:cubicBezTo>
                  <a:cubicBezTo>
                    <a:pt x="84" y="74"/>
                    <a:pt x="84" y="73"/>
                    <a:pt x="84" y="72"/>
                  </a:cubicBezTo>
                  <a:cubicBezTo>
                    <a:pt x="85" y="70"/>
                    <a:pt x="85" y="67"/>
                    <a:pt x="84" y="65"/>
                  </a:cubicBezTo>
                  <a:cubicBezTo>
                    <a:pt x="84" y="65"/>
                    <a:pt x="84" y="65"/>
                    <a:pt x="85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9" y="61"/>
                    <a:pt x="90" y="60"/>
                  </a:cubicBezTo>
                  <a:cubicBezTo>
                    <a:pt x="95" y="59"/>
                    <a:pt x="99" y="57"/>
                    <a:pt x="103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8" y="53"/>
                    <a:pt x="109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49"/>
                    <a:pt x="117" y="48"/>
                    <a:pt x="117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20" y="48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6" y="50"/>
                    <a:pt x="132" y="49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4"/>
                    <a:pt x="136" y="43"/>
                    <a:pt x="137" y="42"/>
                  </a:cubicBezTo>
                  <a:cubicBezTo>
                    <a:pt x="137" y="40"/>
                    <a:pt x="137" y="39"/>
                    <a:pt x="137" y="38"/>
                  </a:cubicBezTo>
                  <a:cubicBezTo>
                    <a:pt x="137" y="38"/>
                    <a:pt x="137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6"/>
                    <a:pt x="137" y="36"/>
                    <a:pt x="137" y="36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5" y="31"/>
                    <a:pt x="157" y="31"/>
                    <a:pt x="160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0"/>
                    <a:pt x="161" y="30"/>
                    <a:pt x="162" y="29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4" y="28"/>
                    <a:pt x="165" y="27"/>
                    <a:pt x="167" y="26"/>
                  </a:cubicBezTo>
                  <a:cubicBezTo>
                    <a:pt x="167" y="26"/>
                    <a:pt x="168" y="25"/>
                    <a:pt x="168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9" y="24"/>
                    <a:pt x="169" y="24"/>
                    <a:pt x="169" y="24"/>
                  </a:cubicBezTo>
                  <a:cubicBezTo>
                    <a:pt x="169" y="24"/>
                    <a:pt x="169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70" y="24"/>
                    <a:pt x="170" y="24"/>
                    <a:pt x="170" y="24"/>
                  </a:cubicBezTo>
                  <a:cubicBezTo>
                    <a:pt x="171" y="24"/>
                    <a:pt x="171" y="23"/>
                    <a:pt x="171" y="22"/>
                  </a:cubicBezTo>
                  <a:cubicBezTo>
                    <a:pt x="170" y="21"/>
                    <a:pt x="170" y="21"/>
                    <a:pt x="170" y="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71" y="18"/>
                    <a:pt x="173" y="17"/>
                    <a:pt x="174" y="14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6" y="14"/>
                    <a:pt x="177" y="15"/>
                    <a:pt x="178" y="15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8" y="13"/>
                    <a:pt x="178" y="12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8"/>
                    <a:pt x="176" y="5"/>
                    <a:pt x="177" y="3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1"/>
                    <a:pt x="188" y="1"/>
                    <a:pt x="188" y="1"/>
                  </a:cubicBezTo>
                  <a:cubicBezTo>
                    <a:pt x="187" y="3"/>
                    <a:pt x="187" y="6"/>
                    <a:pt x="186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188" y="9"/>
                    <a:pt x="189" y="10"/>
                    <a:pt x="190" y="10"/>
                  </a:cubicBezTo>
                  <a:cubicBezTo>
                    <a:pt x="192" y="11"/>
                    <a:pt x="193" y="13"/>
                    <a:pt x="195" y="1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B990AE2-CD97-0314-830C-75A22554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268" y="2455252"/>
              <a:ext cx="1914240" cy="1777064"/>
            </a:xfrm>
            <a:custGeom>
              <a:avLst/>
              <a:gdLst>
                <a:gd name="T0" fmla="*/ 2147483646 w 384"/>
                <a:gd name="T1" fmla="*/ 72681061 h 356"/>
                <a:gd name="T2" fmla="*/ 2147483646 w 384"/>
                <a:gd name="T3" fmla="*/ 436093991 h 356"/>
                <a:gd name="T4" fmla="*/ 2147483646 w 384"/>
                <a:gd name="T5" fmla="*/ 697750386 h 356"/>
                <a:gd name="T6" fmla="*/ 2147483646 w 384"/>
                <a:gd name="T7" fmla="*/ 901263457 h 356"/>
                <a:gd name="T8" fmla="*/ 2147483646 w 384"/>
                <a:gd name="T9" fmla="*/ 1003019993 h 356"/>
                <a:gd name="T10" fmla="*/ 2147483646 w 384"/>
                <a:gd name="T11" fmla="*/ 1293748050 h 356"/>
                <a:gd name="T12" fmla="*/ 2147483646 w 384"/>
                <a:gd name="T13" fmla="*/ 1439113984 h 356"/>
                <a:gd name="T14" fmla="*/ 2147483646 w 384"/>
                <a:gd name="T15" fmla="*/ 1642623243 h 356"/>
                <a:gd name="T16" fmla="*/ 2147483646 w 384"/>
                <a:gd name="T17" fmla="*/ 1889745713 h 356"/>
                <a:gd name="T18" fmla="*/ 2147483646 w 384"/>
                <a:gd name="T19" fmla="*/ 2122330446 h 356"/>
                <a:gd name="T20" fmla="*/ 2147483646 w 384"/>
                <a:gd name="T21" fmla="*/ 2147483646 h 356"/>
                <a:gd name="T22" fmla="*/ 2147483646 w 384"/>
                <a:gd name="T23" fmla="*/ 2147483646 h 356"/>
                <a:gd name="T24" fmla="*/ 2147483646 w 384"/>
                <a:gd name="T25" fmla="*/ 2147483646 h 356"/>
                <a:gd name="T26" fmla="*/ 2147483646 w 384"/>
                <a:gd name="T27" fmla="*/ 2147483646 h 356"/>
                <a:gd name="T28" fmla="*/ 2147483646 w 384"/>
                <a:gd name="T29" fmla="*/ 2147483646 h 356"/>
                <a:gd name="T30" fmla="*/ 2147483646 w 384"/>
                <a:gd name="T31" fmla="*/ 2147483646 h 356"/>
                <a:gd name="T32" fmla="*/ 2147483646 w 384"/>
                <a:gd name="T33" fmla="*/ 2147483646 h 356"/>
                <a:gd name="T34" fmla="*/ 2147483646 w 384"/>
                <a:gd name="T35" fmla="*/ 2147483646 h 356"/>
                <a:gd name="T36" fmla="*/ 2147483646 w 384"/>
                <a:gd name="T37" fmla="*/ 2147483646 h 356"/>
                <a:gd name="T38" fmla="*/ 2147483646 w 384"/>
                <a:gd name="T39" fmla="*/ 2147483646 h 356"/>
                <a:gd name="T40" fmla="*/ 2147483646 w 384"/>
                <a:gd name="T41" fmla="*/ 2147483646 h 356"/>
                <a:gd name="T42" fmla="*/ 2147483646 w 384"/>
                <a:gd name="T43" fmla="*/ 2147483646 h 356"/>
                <a:gd name="T44" fmla="*/ 2147483646 w 384"/>
                <a:gd name="T45" fmla="*/ 2147483646 h 356"/>
                <a:gd name="T46" fmla="*/ 2147483646 w 384"/>
                <a:gd name="T47" fmla="*/ 2147483646 h 356"/>
                <a:gd name="T48" fmla="*/ 2147483646 w 384"/>
                <a:gd name="T49" fmla="*/ 2147483646 h 356"/>
                <a:gd name="T50" fmla="*/ 2147483646 w 384"/>
                <a:gd name="T51" fmla="*/ 2147483646 h 356"/>
                <a:gd name="T52" fmla="*/ 2147483646 w 384"/>
                <a:gd name="T53" fmla="*/ 2147483646 h 356"/>
                <a:gd name="T54" fmla="*/ 2116591769 w 384"/>
                <a:gd name="T55" fmla="*/ 2147483646 h 356"/>
                <a:gd name="T56" fmla="*/ 1957121483 w 384"/>
                <a:gd name="T57" fmla="*/ 2147483646 h 356"/>
                <a:gd name="T58" fmla="*/ 1638184718 w 384"/>
                <a:gd name="T59" fmla="*/ 2147483646 h 356"/>
                <a:gd name="T60" fmla="*/ 1406226900 w 384"/>
                <a:gd name="T61" fmla="*/ 2147483646 h 356"/>
                <a:gd name="T62" fmla="*/ 1319244146 w 384"/>
                <a:gd name="T63" fmla="*/ 2147483646 h 356"/>
                <a:gd name="T64" fmla="*/ 1130779609 w 384"/>
                <a:gd name="T65" fmla="*/ 2147483646 h 356"/>
                <a:gd name="T66" fmla="*/ 855336125 w 384"/>
                <a:gd name="T67" fmla="*/ 2147483646 h 356"/>
                <a:gd name="T68" fmla="*/ 811842844 w 384"/>
                <a:gd name="T69" fmla="*/ 2147483646 h 356"/>
                <a:gd name="T70" fmla="*/ 637877336 w 384"/>
                <a:gd name="T71" fmla="*/ 2147483646 h 356"/>
                <a:gd name="T72" fmla="*/ 507401302 w 384"/>
                <a:gd name="T73" fmla="*/ 2147483646 h 356"/>
                <a:gd name="T74" fmla="*/ 623378307 w 384"/>
                <a:gd name="T75" fmla="*/ 2147483646 h 356"/>
                <a:gd name="T76" fmla="*/ 246453040 w 384"/>
                <a:gd name="T77" fmla="*/ 2147483646 h 356"/>
                <a:gd name="T78" fmla="*/ 217458789 w 384"/>
                <a:gd name="T79" fmla="*/ 2147483646 h 356"/>
                <a:gd name="T80" fmla="*/ 260948262 w 384"/>
                <a:gd name="T81" fmla="*/ 2147483646 h 356"/>
                <a:gd name="T82" fmla="*/ 231954011 w 384"/>
                <a:gd name="T83" fmla="*/ 2147483646 h 356"/>
                <a:gd name="T84" fmla="*/ 72487532 w 384"/>
                <a:gd name="T85" fmla="*/ 2147483646 h 356"/>
                <a:gd name="T86" fmla="*/ 434917577 w 384"/>
                <a:gd name="T87" fmla="*/ 2147483646 h 356"/>
                <a:gd name="T88" fmla="*/ 536395553 w 384"/>
                <a:gd name="T89" fmla="*/ 2147483646 h 356"/>
                <a:gd name="T90" fmla="*/ 144971257 w 384"/>
                <a:gd name="T91" fmla="*/ 1904283450 h 356"/>
                <a:gd name="T92" fmla="*/ 478407050 w 384"/>
                <a:gd name="T93" fmla="*/ 1642623243 h 356"/>
                <a:gd name="T94" fmla="*/ 739355312 w 384"/>
                <a:gd name="T95" fmla="*/ 1642623243 h 356"/>
                <a:gd name="T96" fmla="*/ 1333743176 w 384"/>
                <a:gd name="T97" fmla="*/ 1497261121 h 356"/>
                <a:gd name="T98" fmla="*/ 1275754673 w 384"/>
                <a:gd name="T99" fmla="*/ 1148382115 h 356"/>
                <a:gd name="T100" fmla="*/ 1536702935 w 384"/>
                <a:gd name="T101" fmla="*/ 973944518 h 356"/>
                <a:gd name="T102" fmla="*/ 1855639699 w 384"/>
                <a:gd name="T103" fmla="*/ 697750386 h 356"/>
                <a:gd name="T104" fmla="*/ 2147483646 w 384"/>
                <a:gd name="T105" fmla="*/ 276194132 h 356"/>
                <a:gd name="T106" fmla="*/ 2147483646 w 384"/>
                <a:gd name="T107" fmla="*/ 130828197 h 356"/>
                <a:gd name="T108" fmla="*/ 2147483646 w 384"/>
                <a:gd name="T109" fmla="*/ 363412930 h 356"/>
                <a:gd name="T110" fmla="*/ 2147483646 w 384"/>
                <a:gd name="T111" fmla="*/ 595997663 h 356"/>
                <a:gd name="T112" fmla="*/ 2147483646 w 384"/>
                <a:gd name="T113" fmla="*/ 799506922 h 356"/>
                <a:gd name="T114" fmla="*/ 2147483646 w 384"/>
                <a:gd name="T115" fmla="*/ 857654058 h 356"/>
                <a:gd name="T116" fmla="*/ 2147483646 w 384"/>
                <a:gd name="T117" fmla="*/ 1104772716 h 356"/>
                <a:gd name="T118" fmla="*/ 2147483646 w 384"/>
                <a:gd name="T119" fmla="*/ 988482256 h 356"/>
                <a:gd name="T120" fmla="*/ 2147483646 w 384"/>
                <a:gd name="T121" fmla="*/ 203509258 h 3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84" h="356">
                  <a:moveTo>
                    <a:pt x="301" y="3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10"/>
                    <a:pt x="304" y="13"/>
                    <a:pt x="304" y="16"/>
                  </a:cubicBezTo>
                  <a:cubicBezTo>
                    <a:pt x="304" y="17"/>
                    <a:pt x="304" y="19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11" y="23"/>
                    <a:pt x="318" y="24"/>
                    <a:pt x="324" y="21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2" y="15"/>
                    <a:pt x="334" y="11"/>
                    <a:pt x="338" y="8"/>
                  </a:cubicBezTo>
                  <a:cubicBezTo>
                    <a:pt x="344" y="5"/>
                    <a:pt x="344" y="5"/>
                    <a:pt x="344" y="5"/>
                  </a:cubicBezTo>
                  <a:cubicBezTo>
                    <a:pt x="344" y="5"/>
                    <a:pt x="344" y="5"/>
                    <a:pt x="344" y="5"/>
                  </a:cubicBezTo>
                  <a:cubicBezTo>
                    <a:pt x="345" y="5"/>
                    <a:pt x="345" y="5"/>
                    <a:pt x="345" y="5"/>
                  </a:cubicBezTo>
                  <a:cubicBezTo>
                    <a:pt x="345" y="5"/>
                    <a:pt x="345" y="5"/>
                    <a:pt x="345" y="5"/>
                  </a:cubicBezTo>
                  <a:cubicBezTo>
                    <a:pt x="346" y="7"/>
                    <a:pt x="347" y="8"/>
                    <a:pt x="349" y="8"/>
                  </a:cubicBezTo>
                  <a:cubicBezTo>
                    <a:pt x="349" y="9"/>
                    <a:pt x="349" y="9"/>
                    <a:pt x="349" y="9"/>
                  </a:cubicBezTo>
                  <a:cubicBezTo>
                    <a:pt x="349" y="9"/>
                    <a:pt x="349" y="9"/>
                    <a:pt x="349" y="9"/>
                  </a:cubicBezTo>
                  <a:cubicBezTo>
                    <a:pt x="349" y="11"/>
                    <a:pt x="348" y="12"/>
                    <a:pt x="347" y="13"/>
                  </a:cubicBezTo>
                  <a:cubicBezTo>
                    <a:pt x="347" y="15"/>
                    <a:pt x="348" y="17"/>
                    <a:pt x="349" y="20"/>
                  </a:cubicBezTo>
                  <a:cubicBezTo>
                    <a:pt x="346" y="23"/>
                    <a:pt x="345" y="26"/>
                    <a:pt x="343" y="30"/>
                  </a:cubicBezTo>
                  <a:cubicBezTo>
                    <a:pt x="342" y="30"/>
                    <a:pt x="341" y="30"/>
                    <a:pt x="340" y="31"/>
                  </a:cubicBezTo>
                  <a:cubicBezTo>
                    <a:pt x="339" y="31"/>
                    <a:pt x="338" y="31"/>
                    <a:pt x="337" y="31"/>
                  </a:cubicBezTo>
                  <a:cubicBezTo>
                    <a:pt x="336" y="31"/>
                    <a:pt x="336" y="31"/>
                    <a:pt x="336" y="31"/>
                  </a:cubicBezTo>
                  <a:cubicBezTo>
                    <a:pt x="336" y="31"/>
                    <a:pt x="336" y="31"/>
                    <a:pt x="336" y="31"/>
                  </a:cubicBezTo>
                  <a:cubicBezTo>
                    <a:pt x="334" y="35"/>
                    <a:pt x="333" y="39"/>
                    <a:pt x="333" y="42"/>
                  </a:cubicBezTo>
                  <a:cubicBezTo>
                    <a:pt x="333" y="43"/>
                    <a:pt x="333" y="43"/>
                    <a:pt x="333" y="43"/>
                  </a:cubicBezTo>
                  <a:cubicBezTo>
                    <a:pt x="333" y="44"/>
                    <a:pt x="334" y="44"/>
                    <a:pt x="334" y="45"/>
                  </a:cubicBezTo>
                  <a:cubicBezTo>
                    <a:pt x="337" y="46"/>
                    <a:pt x="340" y="47"/>
                    <a:pt x="342" y="47"/>
                  </a:cubicBezTo>
                  <a:cubicBezTo>
                    <a:pt x="343" y="48"/>
                    <a:pt x="343" y="48"/>
                    <a:pt x="343" y="48"/>
                  </a:cubicBezTo>
                  <a:cubicBezTo>
                    <a:pt x="342" y="48"/>
                    <a:pt x="342" y="48"/>
                    <a:pt x="342" y="48"/>
                  </a:cubicBezTo>
                  <a:cubicBezTo>
                    <a:pt x="341" y="49"/>
                    <a:pt x="340" y="49"/>
                    <a:pt x="339" y="50"/>
                  </a:cubicBezTo>
                  <a:cubicBezTo>
                    <a:pt x="339" y="51"/>
                    <a:pt x="339" y="51"/>
                    <a:pt x="339" y="51"/>
                  </a:cubicBezTo>
                  <a:cubicBezTo>
                    <a:pt x="339" y="52"/>
                    <a:pt x="340" y="53"/>
                    <a:pt x="340" y="55"/>
                  </a:cubicBezTo>
                  <a:cubicBezTo>
                    <a:pt x="340" y="55"/>
                    <a:pt x="340" y="55"/>
                    <a:pt x="340" y="55"/>
                  </a:cubicBezTo>
                  <a:cubicBezTo>
                    <a:pt x="339" y="55"/>
                    <a:pt x="339" y="55"/>
                    <a:pt x="339" y="55"/>
                  </a:cubicBezTo>
                  <a:cubicBezTo>
                    <a:pt x="337" y="55"/>
                    <a:pt x="337" y="55"/>
                    <a:pt x="337" y="55"/>
                  </a:cubicBezTo>
                  <a:cubicBezTo>
                    <a:pt x="334" y="56"/>
                    <a:pt x="334" y="56"/>
                    <a:pt x="334" y="56"/>
                  </a:cubicBezTo>
                  <a:cubicBezTo>
                    <a:pt x="335" y="58"/>
                    <a:pt x="336" y="60"/>
                    <a:pt x="336" y="62"/>
                  </a:cubicBezTo>
                  <a:cubicBezTo>
                    <a:pt x="335" y="63"/>
                    <a:pt x="335" y="64"/>
                    <a:pt x="335" y="64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7" y="65"/>
                    <a:pt x="340" y="64"/>
                    <a:pt x="342" y="64"/>
                  </a:cubicBezTo>
                  <a:cubicBezTo>
                    <a:pt x="349" y="65"/>
                    <a:pt x="349" y="65"/>
                    <a:pt x="349" y="65"/>
                  </a:cubicBezTo>
                  <a:cubicBezTo>
                    <a:pt x="350" y="66"/>
                    <a:pt x="350" y="66"/>
                    <a:pt x="350" y="66"/>
                  </a:cubicBezTo>
                  <a:cubicBezTo>
                    <a:pt x="351" y="66"/>
                    <a:pt x="351" y="66"/>
                    <a:pt x="351" y="66"/>
                  </a:cubicBezTo>
                  <a:cubicBezTo>
                    <a:pt x="350" y="67"/>
                    <a:pt x="350" y="68"/>
                    <a:pt x="350" y="69"/>
                  </a:cubicBezTo>
                  <a:cubicBezTo>
                    <a:pt x="351" y="70"/>
                    <a:pt x="351" y="70"/>
                    <a:pt x="351" y="70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5" y="73"/>
                    <a:pt x="355" y="73"/>
                    <a:pt x="355" y="73"/>
                  </a:cubicBezTo>
                  <a:cubicBezTo>
                    <a:pt x="355" y="73"/>
                    <a:pt x="355" y="74"/>
                    <a:pt x="355" y="75"/>
                  </a:cubicBezTo>
                  <a:cubicBezTo>
                    <a:pt x="353" y="78"/>
                    <a:pt x="354" y="81"/>
                    <a:pt x="356" y="84"/>
                  </a:cubicBezTo>
                  <a:cubicBezTo>
                    <a:pt x="356" y="85"/>
                    <a:pt x="355" y="86"/>
                    <a:pt x="354" y="87"/>
                  </a:cubicBezTo>
                  <a:cubicBezTo>
                    <a:pt x="354" y="87"/>
                    <a:pt x="354" y="87"/>
                    <a:pt x="354" y="87"/>
                  </a:cubicBezTo>
                  <a:cubicBezTo>
                    <a:pt x="354" y="88"/>
                    <a:pt x="354" y="88"/>
                    <a:pt x="354" y="88"/>
                  </a:cubicBezTo>
                  <a:cubicBezTo>
                    <a:pt x="354" y="88"/>
                    <a:pt x="354" y="89"/>
                    <a:pt x="354" y="89"/>
                  </a:cubicBezTo>
                  <a:cubicBezTo>
                    <a:pt x="353" y="89"/>
                    <a:pt x="353" y="89"/>
                    <a:pt x="353" y="89"/>
                  </a:cubicBezTo>
                  <a:cubicBezTo>
                    <a:pt x="355" y="90"/>
                    <a:pt x="356" y="91"/>
                    <a:pt x="358" y="92"/>
                  </a:cubicBezTo>
                  <a:cubicBezTo>
                    <a:pt x="359" y="92"/>
                    <a:pt x="359" y="92"/>
                    <a:pt x="359" y="92"/>
                  </a:cubicBezTo>
                  <a:cubicBezTo>
                    <a:pt x="359" y="90"/>
                    <a:pt x="360" y="89"/>
                    <a:pt x="361" y="90"/>
                  </a:cubicBezTo>
                  <a:cubicBezTo>
                    <a:pt x="365" y="91"/>
                    <a:pt x="365" y="91"/>
                    <a:pt x="365" y="91"/>
                  </a:cubicBezTo>
                  <a:cubicBezTo>
                    <a:pt x="365" y="92"/>
                    <a:pt x="365" y="92"/>
                    <a:pt x="365" y="92"/>
                  </a:cubicBezTo>
                  <a:cubicBezTo>
                    <a:pt x="365" y="95"/>
                    <a:pt x="364" y="97"/>
                    <a:pt x="362" y="100"/>
                  </a:cubicBezTo>
                  <a:cubicBezTo>
                    <a:pt x="362" y="100"/>
                    <a:pt x="362" y="100"/>
                    <a:pt x="362" y="100"/>
                  </a:cubicBezTo>
                  <a:cubicBezTo>
                    <a:pt x="364" y="100"/>
                    <a:pt x="365" y="99"/>
                    <a:pt x="367" y="99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70" y="102"/>
                    <a:pt x="371" y="103"/>
                    <a:pt x="371" y="104"/>
                  </a:cubicBezTo>
                  <a:cubicBezTo>
                    <a:pt x="371" y="106"/>
                    <a:pt x="370" y="108"/>
                    <a:pt x="369" y="110"/>
                  </a:cubicBezTo>
                  <a:cubicBezTo>
                    <a:pt x="370" y="111"/>
                    <a:pt x="370" y="111"/>
                    <a:pt x="370" y="111"/>
                  </a:cubicBezTo>
                  <a:cubicBezTo>
                    <a:pt x="375" y="110"/>
                    <a:pt x="379" y="109"/>
                    <a:pt x="383" y="108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110"/>
                    <a:pt x="383" y="112"/>
                    <a:pt x="382" y="113"/>
                  </a:cubicBezTo>
                  <a:cubicBezTo>
                    <a:pt x="382" y="113"/>
                    <a:pt x="382" y="113"/>
                    <a:pt x="382" y="113"/>
                  </a:cubicBezTo>
                  <a:cubicBezTo>
                    <a:pt x="382" y="114"/>
                    <a:pt x="382" y="114"/>
                    <a:pt x="382" y="114"/>
                  </a:cubicBezTo>
                  <a:cubicBezTo>
                    <a:pt x="383" y="114"/>
                    <a:pt x="383" y="114"/>
                    <a:pt x="383" y="114"/>
                  </a:cubicBezTo>
                  <a:cubicBezTo>
                    <a:pt x="383" y="114"/>
                    <a:pt x="384" y="114"/>
                    <a:pt x="384" y="114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3" y="116"/>
                    <a:pt x="383" y="116"/>
                    <a:pt x="383" y="116"/>
                  </a:cubicBezTo>
                  <a:cubicBezTo>
                    <a:pt x="384" y="120"/>
                    <a:pt x="382" y="125"/>
                    <a:pt x="378" y="127"/>
                  </a:cubicBezTo>
                  <a:cubicBezTo>
                    <a:pt x="378" y="127"/>
                    <a:pt x="378" y="127"/>
                    <a:pt x="378" y="127"/>
                  </a:cubicBezTo>
                  <a:cubicBezTo>
                    <a:pt x="378" y="128"/>
                    <a:pt x="377" y="129"/>
                    <a:pt x="377" y="130"/>
                  </a:cubicBezTo>
                  <a:cubicBezTo>
                    <a:pt x="376" y="132"/>
                    <a:pt x="376" y="134"/>
                    <a:pt x="377" y="136"/>
                  </a:cubicBezTo>
                  <a:cubicBezTo>
                    <a:pt x="377" y="136"/>
                    <a:pt x="376" y="137"/>
                    <a:pt x="376" y="137"/>
                  </a:cubicBezTo>
                  <a:cubicBezTo>
                    <a:pt x="376" y="138"/>
                    <a:pt x="376" y="139"/>
                    <a:pt x="376" y="139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6" y="141"/>
                    <a:pt x="375" y="141"/>
                    <a:pt x="375" y="141"/>
                  </a:cubicBezTo>
                  <a:cubicBezTo>
                    <a:pt x="374" y="142"/>
                    <a:pt x="374" y="144"/>
                    <a:pt x="375" y="145"/>
                  </a:cubicBezTo>
                  <a:cubicBezTo>
                    <a:pt x="375" y="146"/>
                    <a:pt x="375" y="146"/>
                    <a:pt x="375" y="146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82" y="144"/>
                    <a:pt x="382" y="144"/>
                    <a:pt x="382" y="144"/>
                  </a:cubicBezTo>
                  <a:cubicBezTo>
                    <a:pt x="381" y="145"/>
                    <a:pt x="380" y="147"/>
                    <a:pt x="379" y="148"/>
                  </a:cubicBezTo>
                  <a:cubicBezTo>
                    <a:pt x="376" y="148"/>
                    <a:pt x="373" y="149"/>
                    <a:pt x="370" y="151"/>
                  </a:cubicBezTo>
                  <a:cubicBezTo>
                    <a:pt x="370" y="151"/>
                    <a:pt x="370" y="151"/>
                    <a:pt x="370" y="151"/>
                  </a:cubicBezTo>
                  <a:cubicBezTo>
                    <a:pt x="371" y="152"/>
                    <a:pt x="372" y="152"/>
                    <a:pt x="373" y="153"/>
                  </a:cubicBezTo>
                  <a:cubicBezTo>
                    <a:pt x="373" y="153"/>
                    <a:pt x="373" y="153"/>
                    <a:pt x="373" y="153"/>
                  </a:cubicBezTo>
                  <a:cubicBezTo>
                    <a:pt x="372" y="158"/>
                    <a:pt x="369" y="162"/>
                    <a:pt x="366" y="165"/>
                  </a:cubicBezTo>
                  <a:cubicBezTo>
                    <a:pt x="365" y="166"/>
                    <a:pt x="364" y="167"/>
                    <a:pt x="363" y="168"/>
                  </a:cubicBezTo>
                  <a:cubicBezTo>
                    <a:pt x="362" y="168"/>
                    <a:pt x="362" y="168"/>
                    <a:pt x="362" y="168"/>
                  </a:cubicBezTo>
                  <a:cubicBezTo>
                    <a:pt x="361" y="169"/>
                    <a:pt x="360" y="170"/>
                    <a:pt x="359" y="170"/>
                  </a:cubicBezTo>
                  <a:cubicBezTo>
                    <a:pt x="358" y="172"/>
                    <a:pt x="358" y="173"/>
                    <a:pt x="358" y="175"/>
                  </a:cubicBezTo>
                  <a:cubicBezTo>
                    <a:pt x="358" y="175"/>
                    <a:pt x="358" y="175"/>
                    <a:pt x="358" y="175"/>
                  </a:cubicBezTo>
                  <a:cubicBezTo>
                    <a:pt x="357" y="175"/>
                    <a:pt x="357" y="175"/>
                    <a:pt x="357" y="175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55" y="176"/>
                    <a:pt x="353" y="177"/>
                    <a:pt x="352" y="178"/>
                  </a:cubicBezTo>
                  <a:cubicBezTo>
                    <a:pt x="350" y="178"/>
                    <a:pt x="348" y="178"/>
                    <a:pt x="347" y="178"/>
                  </a:cubicBezTo>
                  <a:cubicBezTo>
                    <a:pt x="346" y="177"/>
                    <a:pt x="345" y="176"/>
                    <a:pt x="344" y="175"/>
                  </a:cubicBezTo>
                  <a:cubicBezTo>
                    <a:pt x="344" y="174"/>
                    <a:pt x="344" y="173"/>
                    <a:pt x="344" y="173"/>
                  </a:cubicBezTo>
                  <a:cubicBezTo>
                    <a:pt x="344" y="171"/>
                    <a:pt x="344" y="171"/>
                    <a:pt x="344" y="171"/>
                  </a:cubicBezTo>
                  <a:cubicBezTo>
                    <a:pt x="344" y="171"/>
                    <a:pt x="343" y="170"/>
                    <a:pt x="343" y="170"/>
                  </a:cubicBezTo>
                  <a:cubicBezTo>
                    <a:pt x="343" y="170"/>
                    <a:pt x="343" y="170"/>
                    <a:pt x="343" y="170"/>
                  </a:cubicBezTo>
                  <a:cubicBezTo>
                    <a:pt x="342" y="170"/>
                    <a:pt x="342" y="170"/>
                    <a:pt x="342" y="170"/>
                  </a:cubicBezTo>
                  <a:cubicBezTo>
                    <a:pt x="340" y="169"/>
                    <a:pt x="338" y="168"/>
                    <a:pt x="337" y="167"/>
                  </a:cubicBezTo>
                  <a:cubicBezTo>
                    <a:pt x="333" y="168"/>
                    <a:pt x="329" y="170"/>
                    <a:pt x="325" y="171"/>
                  </a:cubicBezTo>
                  <a:cubicBezTo>
                    <a:pt x="325" y="172"/>
                    <a:pt x="325" y="172"/>
                    <a:pt x="325" y="172"/>
                  </a:cubicBezTo>
                  <a:cubicBezTo>
                    <a:pt x="325" y="175"/>
                    <a:pt x="326" y="178"/>
                    <a:pt x="326" y="181"/>
                  </a:cubicBezTo>
                  <a:cubicBezTo>
                    <a:pt x="326" y="181"/>
                    <a:pt x="326" y="181"/>
                    <a:pt x="326" y="181"/>
                  </a:cubicBezTo>
                  <a:cubicBezTo>
                    <a:pt x="327" y="181"/>
                    <a:pt x="327" y="181"/>
                    <a:pt x="327" y="181"/>
                  </a:cubicBezTo>
                  <a:cubicBezTo>
                    <a:pt x="329" y="182"/>
                    <a:pt x="329" y="182"/>
                    <a:pt x="329" y="182"/>
                  </a:cubicBezTo>
                  <a:cubicBezTo>
                    <a:pt x="329" y="182"/>
                    <a:pt x="329" y="182"/>
                    <a:pt x="329" y="182"/>
                  </a:cubicBezTo>
                  <a:cubicBezTo>
                    <a:pt x="330" y="182"/>
                    <a:pt x="330" y="182"/>
                    <a:pt x="330" y="182"/>
                  </a:cubicBezTo>
                  <a:cubicBezTo>
                    <a:pt x="330" y="184"/>
                    <a:pt x="329" y="185"/>
                    <a:pt x="328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4" y="186"/>
                    <a:pt x="324" y="186"/>
                    <a:pt x="324" y="186"/>
                  </a:cubicBezTo>
                  <a:cubicBezTo>
                    <a:pt x="323" y="186"/>
                    <a:pt x="323" y="186"/>
                    <a:pt x="323" y="186"/>
                  </a:cubicBezTo>
                  <a:cubicBezTo>
                    <a:pt x="320" y="188"/>
                    <a:pt x="320" y="188"/>
                    <a:pt x="320" y="188"/>
                  </a:cubicBezTo>
                  <a:cubicBezTo>
                    <a:pt x="320" y="189"/>
                    <a:pt x="319" y="189"/>
                    <a:pt x="319" y="189"/>
                  </a:cubicBezTo>
                  <a:cubicBezTo>
                    <a:pt x="315" y="187"/>
                    <a:pt x="311" y="188"/>
                    <a:pt x="307" y="189"/>
                  </a:cubicBezTo>
                  <a:cubicBezTo>
                    <a:pt x="305" y="189"/>
                    <a:pt x="303" y="190"/>
                    <a:pt x="302" y="190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0" y="192"/>
                    <a:pt x="300" y="192"/>
                    <a:pt x="300" y="192"/>
                  </a:cubicBezTo>
                  <a:cubicBezTo>
                    <a:pt x="299" y="193"/>
                    <a:pt x="299" y="193"/>
                    <a:pt x="298" y="194"/>
                  </a:cubicBezTo>
                  <a:cubicBezTo>
                    <a:pt x="298" y="194"/>
                    <a:pt x="298" y="194"/>
                    <a:pt x="298" y="195"/>
                  </a:cubicBezTo>
                  <a:cubicBezTo>
                    <a:pt x="294" y="198"/>
                    <a:pt x="291" y="201"/>
                    <a:pt x="290" y="205"/>
                  </a:cubicBezTo>
                  <a:cubicBezTo>
                    <a:pt x="290" y="206"/>
                    <a:pt x="291" y="207"/>
                    <a:pt x="292" y="207"/>
                  </a:cubicBezTo>
                  <a:cubicBezTo>
                    <a:pt x="292" y="208"/>
                    <a:pt x="292" y="209"/>
                    <a:pt x="293" y="210"/>
                  </a:cubicBezTo>
                  <a:cubicBezTo>
                    <a:pt x="294" y="210"/>
                    <a:pt x="294" y="210"/>
                    <a:pt x="295" y="210"/>
                  </a:cubicBezTo>
                  <a:cubicBezTo>
                    <a:pt x="295" y="210"/>
                    <a:pt x="295" y="210"/>
                    <a:pt x="295" y="210"/>
                  </a:cubicBezTo>
                  <a:cubicBezTo>
                    <a:pt x="296" y="209"/>
                    <a:pt x="296" y="209"/>
                    <a:pt x="297" y="208"/>
                  </a:cubicBezTo>
                  <a:cubicBezTo>
                    <a:pt x="298" y="208"/>
                    <a:pt x="300" y="208"/>
                    <a:pt x="302" y="207"/>
                  </a:cubicBezTo>
                  <a:cubicBezTo>
                    <a:pt x="302" y="206"/>
                    <a:pt x="304" y="206"/>
                    <a:pt x="305" y="205"/>
                  </a:cubicBezTo>
                  <a:cubicBezTo>
                    <a:pt x="305" y="205"/>
                    <a:pt x="305" y="205"/>
                    <a:pt x="305" y="205"/>
                  </a:cubicBezTo>
                  <a:cubicBezTo>
                    <a:pt x="306" y="206"/>
                    <a:pt x="306" y="206"/>
                    <a:pt x="306" y="206"/>
                  </a:cubicBezTo>
                  <a:cubicBezTo>
                    <a:pt x="305" y="207"/>
                    <a:pt x="305" y="207"/>
                    <a:pt x="305" y="208"/>
                  </a:cubicBezTo>
                  <a:cubicBezTo>
                    <a:pt x="305" y="208"/>
                    <a:pt x="305" y="208"/>
                    <a:pt x="305" y="208"/>
                  </a:cubicBezTo>
                  <a:cubicBezTo>
                    <a:pt x="306" y="208"/>
                    <a:pt x="306" y="208"/>
                    <a:pt x="306" y="208"/>
                  </a:cubicBezTo>
                  <a:cubicBezTo>
                    <a:pt x="308" y="212"/>
                    <a:pt x="308" y="217"/>
                    <a:pt x="308" y="221"/>
                  </a:cubicBezTo>
                  <a:cubicBezTo>
                    <a:pt x="306" y="223"/>
                    <a:pt x="304" y="225"/>
                    <a:pt x="303" y="228"/>
                  </a:cubicBezTo>
                  <a:cubicBezTo>
                    <a:pt x="303" y="229"/>
                    <a:pt x="303" y="230"/>
                    <a:pt x="304" y="231"/>
                  </a:cubicBezTo>
                  <a:cubicBezTo>
                    <a:pt x="304" y="232"/>
                    <a:pt x="304" y="232"/>
                    <a:pt x="304" y="232"/>
                  </a:cubicBezTo>
                  <a:cubicBezTo>
                    <a:pt x="304" y="232"/>
                    <a:pt x="304" y="232"/>
                    <a:pt x="304" y="232"/>
                  </a:cubicBezTo>
                  <a:cubicBezTo>
                    <a:pt x="302" y="233"/>
                    <a:pt x="300" y="234"/>
                    <a:pt x="299" y="235"/>
                  </a:cubicBezTo>
                  <a:cubicBezTo>
                    <a:pt x="298" y="234"/>
                    <a:pt x="297" y="234"/>
                    <a:pt x="295" y="234"/>
                  </a:cubicBezTo>
                  <a:cubicBezTo>
                    <a:pt x="284" y="234"/>
                    <a:pt x="284" y="234"/>
                    <a:pt x="284" y="234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85" y="236"/>
                    <a:pt x="285" y="238"/>
                    <a:pt x="286" y="239"/>
                  </a:cubicBezTo>
                  <a:cubicBezTo>
                    <a:pt x="286" y="240"/>
                    <a:pt x="286" y="240"/>
                    <a:pt x="286" y="241"/>
                  </a:cubicBezTo>
                  <a:cubicBezTo>
                    <a:pt x="286" y="242"/>
                    <a:pt x="286" y="244"/>
                    <a:pt x="287" y="246"/>
                  </a:cubicBezTo>
                  <a:cubicBezTo>
                    <a:pt x="285" y="248"/>
                    <a:pt x="284" y="250"/>
                    <a:pt x="283" y="252"/>
                  </a:cubicBezTo>
                  <a:cubicBezTo>
                    <a:pt x="282" y="252"/>
                    <a:pt x="282" y="252"/>
                    <a:pt x="281" y="252"/>
                  </a:cubicBezTo>
                  <a:cubicBezTo>
                    <a:pt x="281" y="253"/>
                    <a:pt x="281" y="253"/>
                    <a:pt x="281" y="253"/>
                  </a:cubicBezTo>
                  <a:cubicBezTo>
                    <a:pt x="279" y="256"/>
                    <a:pt x="278" y="259"/>
                    <a:pt x="278" y="262"/>
                  </a:cubicBezTo>
                  <a:cubicBezTo>
                    <a:pt x="278" y="262"/>
                    <a:pt x="278" y="262"/>
                    <a:pt x="278" y="262"/>
                  </a:cubicBezTo>
                  <a:cubicBezTo>
                    <a:pt x="278" y="263"/>
                    <a:pt x="278" y="263"/>
                    <a:pt x="278" y="263"/>
                  </a:cubicBezTo>
                  <a:cubicBezTo>
                    <a:pt x="277" y="263"/>
                    <a:pt x="277" y="262"/>
                    <a:pt x="276" y="262"/>
                  </a:cubicBezTo>
                  <a:cubicBezTo>
                    <a:pt x="276" y="262"/>
                    <a:pt x="276" y="262"/>
                    <a:pt x="276" y="262"/>
                  </a:cubicBezTo>
                  <a:cubicBezTo>
                    <a:pt x="274" y="263"/>
                    <a:pt x="272" y="265"/>
                    <a:pt x="271" y="267"/>
                  </a:cubicBezTo>
                  <a:cubicBezTo>
                    <a:pt x="271" y="267"/>
                    <a:pt x="271" y="268"/>
                    <a:pt x="271" y="268"/>
                  </a:cubicBezTo>
                  <a:cubicBezTo>
                    <a:pt x="271" y="269"/>
                    <a:pt x="271" y="269"/>
                    <a:pt x="271" y="269"/>
                  </a:cubicBezTo>
                  <a:cubicBezTo>
                    <a:pt x="271" y="269"/>
                    <a:pt x="271" y="269"/>
                    <a:pt x="271" y="269"/>
                  </a:cubicBezTo>
                  <a:cubicBezTo>
                    <a:pt x="270" y="270"/>
                    <a:pt x="269" y="270"/>
                    <a:pt x="267" y="271"/>
                  </a:cubicBezTo>
                  <a:cubicBezTo>
                    <a:pt x="266" y="271"/>
                    <a:pt x="265" y="271"/>
                    <a:pt x="264" y="271"/>
                  </a:cubicBezTo>
                  <a:cubicBezTo>
                    <a:pt x="263" y="271"/>
                    <a:pt x="263" y="271"/>
                    <a:pt x="263" y="271"/>
                  </a:cubicBezTo>
                  <a:cubicBezTo>
                    <a:pt x="262" y="271"/>
                    <a:pt x="262" y="271"/>
                    <a:pt x="262" y="271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8"/>
                    <a:pt x="259" y="268"/>
                    <a:pt x="258" y="268"/>
                  </a:cubicBezTo>
                  <a:cubicBezTo>
                    <a:pt x="256" y="271"/>
                    <a:pt x="253" y="274"/>
                    <a:pt x="249" y="277"/>
                  </a:cubicBezTo>
                  <a:cubicBezTo>
                    <a:pt x="249" y="277"/>
                    <a:pt x="249" y="278"/>
                    <a:pt x="249" y="279"/>
                  </a:cubicBezTo>
                  <a:cubicBezTo>
                    <a:pt x="247" y="280"/>
                    <a:pt x="245" y="282"/>
                    <a:pt x="243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43" y="285"/>
                    <a:pt x="243" y="285"/>
                    <a:pt x="243" y="285"/>
                  </a:cubicBezTo>
                  <a:cubicBezTo>
                    <a:pt x="243" y="285"/>
                    <a:pt x="243" y="285"/>
                    <a:pt x="243" y="285"/>
                  </a:cubicBezTo>
                  <a:cubicBezTo>
                    <a:pt x="243" y="285"/>
                    <a:pt x="243" y="285"/>
                    <a:pt x="244" y="285"/>
                  </a:cubicBezTo>
                  <a:cubicBezTo>
                    <a:pt x="244" y="285"/>
                    <a:pt x="244" y="285"/>
                    <a:pt x="244" y="285"/>
                  </a:cubicBezTo>
                  <a:cubicBezTo>
                    <a:pt x="244" y="286"/>
                    <a:pt x="244" y="286"/>
                    <a:pt x="244" y="286"/>
                  </a:cubicBezTo>
                  <a:cubicBezTo>
                    <a:pt x="244" y="287"/>
                    <a:pt x="244" y="287"/>
                    <a:pt x="244" y="287"/>
                  </a:cubicBezTo>
                  <a:cubicBezTo>
                    <a:pt x="245" y="287"/>
                    <a:pt x="246" y="288"/>
                    <a:pt x="247" y="289"/>
                  </a:cubicBezTo>
                  <a:cubicBezTo>
                    <a:pt x="247" y="291"/>
                    <a:pt x="247" y="294"/>
                    <a:pt x="246" y="295"/>
                  </a:cubicBezTo>
                  <a:cubicBezTo>
                    <a:pt x="246" y="296"/>
                    <a:pt x="246" y="296"/>
                    <a:pt x="246" y="296"/>
                  </a:cubicBezTo>
                  <a:cubicBezTo>
                    <a:pt x="246" y="296"/>
                    <a:pt x="246" y="296"/>
                    <a:pt x="246" y="296"/>
                  </a:cubicBezTo>
                  <a:cubicBezTo>
                    <a:pt x="245" y="296"/>
                    <a:pt x="245" y="296"/>
                    <a:pt x="245" y="296"/>
                  </a:cubicBezTo>
                  <a:cubicBezTo>
                    <a:pt x="244" y="297"/>
                    <a:pt x="244" y="297"/>
                    <a:pt x="244" y="297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0" y="298"/>
                    <a:pt x="240" y="298"/>
                    <a:pt x="240" y="298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238" y="297"/>
                    <a:pt x="238" y="297"/>
                    <a:pt x="238" y="297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3" y="293"/>
                    <a:pt x="230" y="289"/>
                    <a:pt x="227" y="285"/>
                  </a:cubicBezTo>
                  <a:cubicBezTo>
                    <a:pt x="227" y="282"/>
                    <a:pt x="227" y="278"/>
                    <a:pt x="225" y="275"/>
                  </a:cubicBezTo>
                  <a:cubicBezTo>
                    <a:pt x="225" y="275"/>
                    <a:pt x="225" y="275"/>
                    <a:pt x="225" y="275"/>
                  </a:cubicBezTo>
                  <a:cubicBezTo>
                    <a:pt x="224" y="275"/>
                    <a:pt x="223" y="275"/>
                    <a:pt x="223" y="276"/>
                  </a:cubicBezTo>
                  <a:cubicBezTo>
                    <a:pt x="220" y="274"/>
                    <a:pt x="218" y="272"/>
                    <a:pt x="216" y="270"/>
                  </a:cubicBezTo>
                  <a:cubicBezTo>
                    <a:pt x="215" y="270"/>
                    <a:pt x="214" y="269"/>
                    <a:pt x="213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3" y="266"/>
                    <a:pt x="213" y="263"/>
                    <a:pt x="214" y="261"/>
                  </a:cubicBezTo>
                  <a:cubicBezTo>
                    <a:pt x="208" y="260"/>
                    <a:pt x="208" y="260"/>
                    <a:pt x="208" y="260"/>
                  </a:cubicBezTo>
                  <a:cubicBezTo>
                    <a:pt x="206" y="260"/>
                    <a:pt x="206" y="260"/>
                    <a:pt x="206" y="260"/>
                  </a:cubicBezTo>
                  <a:cubicBezTo>
                    <a:pt x="203" y="263"/>
                    <a:pt x="203" y="263"/>
                    <a:pt x="203" y="263"/>
                  </a:cubicBezTo>
                  <a:cubicBezTo>
                    <a:pt x="202" y="265"/>
                    <a:pt x="203" y="268"/>
                    <a:pt x="203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2"/>
                    <a:pt x="204" y="273"/>
                    <a:pt x="204" y="275"/>
                  </a:cubicBezTo>
                  <a:cubicBezTo>
                    <a:pt x="204" y="275"/>
                    <a:pt x="204" y="275"/>
                    <a:pt x="204" y="275"/>
                  </a:cubicBezTo>
                  <a:cubicBezTo>
                    <a:pt x="204" y="275"/>
                    <a:pt x="204" y="275"/>
                    <a:pt x="204" y="275"/>
                  </a:cubicBezTo>
                  <a:cubicBezTo>
                    <a:pt x="203" y="275"/>
                    <a:pt x="202" y="274"/>
                    <a:pt x="201" y="274"/>
                  </a:cubicBezTo>
                  <a:cubicBezTo>
                    <a:pt x="201" y="274"/>
                    <a:pt x="201" y="274"/>
                    <a:pt x="201" y="274"/>
                  </a:cubicBezTo>
                  <a:cubicBezTo>
                    <a:pt x="200" y="274"/>
                    <a:pt x="200" y="274"/>
                    <a:pt x="200" y="274"/>
                  </a:cubicBezTo>
                  <a:cubicBezTo>
                    <a:pt x="199" y="277"/>
                    <a:pt x="197" y="278"/>
                    <a:pt x="194" y="279"/>
                  </a:cubicBezTo>
                  <a:cubicBezTo>
                    <a:pt x="196" y="281"/>
                    <a:pt x="196" y="281"/>
                    <a:pt x="196" y="281"/>
                  </a:cubicBezTo>
                  <a:cubicBezTo>
                    <a:pt x="197" y="282"/>
                    <a:pt x="197" y="282"/>
                    <a:pt x="197" y="282"/>
                  </a:cubicBezTo>
                  <a:cubicBezTo>
                    <a:pt x="197" y="283"/>
                    <a:pt x="197" y="284"/>
                    <a:pt x="196" y="284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95" y="285"/>
                    <a:pt x="195" y="285"/>
                    <a:pt x="195" y="285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194" y="285"/>
                    <a:pt x="193" y="286"/>
                    <a:pt x="193" y="286"/>
                  </a:cubicBezTo>
                  <a:cubicBezTo>
                    <a:pt x="191" y="287"/>
                    <a:pt x="190" y="288"/>
                    <a:pt x="188" y="288"/>
                  </a:cubicBezTo>
                  <a:cubicBezTo>
                    <a:pt x="188" y="289"/>
                    <a:pt x="188" y="289"/>
                    <a:pt x="188" y="289"/>
                  </a:cubicBezTo>
                  <a:cubicBezTo>
                    <a:pt x="187" y="290"/>
                    <a:pt x="187" y="290"/>
                    <a:pt x="186" y="291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3" y="291"/>
                    <a:pt x="181" y="291"/>
                    <a:pt x="179" y="293"/>
                  </a:cubicBezTo>
                  <a:cubicBezTo>
                    <a:pt x="170" y="296"/>
                    <a:pt x="170" y="296"/>
                    <a:pt x="170" y="296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3" y="296"/>
                    <a:pt x="163" y="296"/>
                    <a:pt x="163" y="296"/>
                  </a:cubicBezTo>
                  <a:cubicBezTo>
                    <a:pt x="163" y="297"/>
                    <a:pt x="163" y="297"/>
                    <a:pt x="163" y="297"/>
                  </a:cubicBezTo>
                  <a:cubicBezTo>
                    <a:pt x="163" y="297"/>
                    <a:pt x="163" y="297"/>
                    <a:pt x="163" y="297"/>
                  </a:cubicBezTo>
                  <a:cubicBezTo>
                    <a:pt x="163" y="297"/>
                    <a:pt x="163" y="298"/>
                    <a:pt x="163" y="298"/>
                  </a:cubicBezTo>
                  <a:cubicBezTo>
                    <a:pt x="163" y="299"/>
                    <a:pt x="163" y="300"/>
                    <a:pt x="163" y="302"/>
                  </a:cubicBezTo>
                  <a:cubicBezTo>
                    <a:pt x="162" y="303"/>
                    <a:pt x="162" y="304"/>
                    <a:pt x="162" y="306"/>
                  </a:cubicBezTo>
                  <a:cubicBezTo>
                    <a:pt x="162" y="306"/>
                    <a:pt x="162" y="306"/>
                    <a:pt x="162" y="306"/>
                  </a:cubicBezTo>
                  <a:cubicBezTo>
                    <a:pt x="158" y="309"/>
                    <a:pt x="152" y="310"/>
                    <a:pt x="146" y="309"/>
                  </a:cubicBezTo>
                  <a:cubicBezTo>
                    <a:pt x="146" y="309"/>
                    <a:pt x="146" y="309"/>
                    <a:pt x="146" y="309"/>
                  </a:cubicBezTo>
                  <a:cubicBezTo>
                    <a:pt x="146" y="308"/>
                    <a:pt x="145" y="307"/>
                    <a:pt x="144" y="307"/>
                  </a:cubicBezTo>
                  <a:cubicBezTo>
                    <a:pt x="144" y="307"/>
                    <a:pt x="144" y="307"/>
                    <a:pt x="144" y="307"/>
                  </a:cubicBezTo>
                  <a:cubicBezTo>
                    <a:pt x="143" y="307"/>
                    <a:pt x="143" y="307"/>
                    <a:pt x="143" y="307"/>
                  </a:cubicBezTo>
                  <a:cubicBezTo>
                    <a:pt x="143" y="308"/>
                    <a:pt x="143" y="309"/>
                    <a:pt x="142" y="310"/>
                  </a:cubicBezTo>
                  <a:cubicBezTo>
                    <a:pt x="141" y="310"/>
                    <a:pt x="141" y="310"/>
                    <a:pt x="141" y="310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5" y="312"/>
                    <a:pt x="135" y="312"/>
                    <a:pt x="135" y="312"/>
                  </a:cubicBezTo>
                  <a:cubicBezTo>
                    <a:pt x="135" y="312"/>
                    <a:pt x="135" y="312"/>
                    <a:pt x="135" y="312"/>
                  </a:cubicBezTo>
                  <a:cubicBezTo>
                    <a:pt x="135" y="312"/>
                    <a:pt x="135" y="312"/>
                    <a:pt x="135" y="312"/>
                  </a:cubicBezTo>
                  <a:cubicBezTo>
                    <a:pt x="134" y="313"/>
                    <a:pt x="134" y="314"/>
                    <a:pt x="134" y="314"/>
                  </a:cubicBezTo>
                  <a:cubicBezTo>
                    <a:pt x="133" y="315"/>
                    <a:pt x="133" y="315"/>
                    <a:pt x="133" y="315"/>
                  </a:cubicBezTo>
                  <a:cubicBezTo>
                    <a:pt x="132" y="315"/>
                    <a:pt x="132" y="315"/>
                    <a:pt x="132" y="315"/>
                  </a:cubicBezTo>
                  <a:cubicBezTo>
                    <a:pt x="132" y="315"/>
                    <a:pt x="132" y="315"/>
                    <a:pt x="132" y="315"/>
                  </a:cubicBezTo>
                  <a:cubicBezTo>
                    <a:pt x="130" y="314"/>
                    <a:pt x="130" y="314"/>
                    <a:pt x="130" y="314"/>
                  </a:cubicBezTo>
                  <a:cubicBezTo>
                    <a:pt x="129" y="314"/>
                    <a:pt x="129" y="314"/>
                    <a:pt x="129" y="314"/>
                  </a:cubicBezTo>
                  <a:cubicBezTo>
                    <a:pt x="125" y="317"/>
                    <a:pt x="121" y="319"/>
                    <a:pt x="116" y="320"/>
                  </a:cubicBezTo>
                  <a:cubicBezTo>
                    <a:pt x="115" y="321"/>
                    <a:pt x="114" y="323"/>
                    <a:pt x="113" y="324"/>
                  </a:cubicBezTo>
                  <a:cubicBezTo>
                    <a:pt x="111" y="325"/>
                    <a:pt x="111" y="325"/>
                    <a:pt x="111" y="325"/>
                  </a:cubicBezTo>
                  <a:cubicBezTo>
                    <a:pt x="110" y="325"/>
                    <a:pt x="110" y="325"/>
                    <a:pt x="110" y="325"/>
                  </a:cubicBezTo>
                  <a:cubicBezTo>
                    <a:pt x="111" y="327"/>
                    <a:pt x="111" y="330"/>
                    <a:pt x="110" y="332"/>
                  </a:cubicBezTo>
                  <a:cubicBezTo>
                    <a:pt x="110" y="333"/>
                    <a:pt x="110" y="334"/>
                    <a:pt x="109" y="334"/>
                  </a:cubicBezTo>
                  <a:cubicBezTo>
                    <a:pt x="106" y="335"/>
                    <a:pt x="104" y="334"/>
                    <a:pt x="103" y="331"/>
                  </a:cubicBezTo>
                  <a:cubicBezTo>
                    <a:pt x="103" y="331"/>
                    <a:pt x="103" y="331"/>
                    <a:pt x="103" y="331"/>
                  </a:cubicBezTo>
                  <a:cubicBezTo>
                    <a:pt x="101" y="331"/>
                    <a:pt x="99" y="332"/>
                    <a:pt x="97" y="333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7" y="334"/>
                    <a:pt x="97" y="335"/>
                    <a:pt x="97" y="336"/>
                  </a:cubicBezTo>
                  <a:cubicBezTo>
                    <a:pt x="96" y="337"/>
                    <a:pt x="96" y="338"/>
                    <a:pt x="96" y="339"/>
                  </a:cubicBezTo>
                  <a:cubicBezTo>
                    <a:pt x="96" y="339"/>
                    <a:pt x="96" y="339"/>
                    <a:pt x="96" y="339"/>
                  </a:cubicBezTo>
                  <a:cubicBezTo>
                    <a:pt x="97" y="339"/>
                    <a:pt x="98" y="340"/>
                    <a:pt x="99" y="340"/>
                  </a:cubicBezTo>
                  <a:cubicBezTo>
                    <a:pt x="99" y="344"/>
                    <a:pt x="100" y="347"/>
                    <a:pt x="101" y="350"/>
                  </a:cubicBezTo>
                  <a:cubicBezTo>
                    <a:pt x="101" y="351"/>
                    <a:pt x="101" y="351"/>
                    <a:pt x="101" y="351"/>
                  </a:cubicBezTo>
                  <a:cubicBezTo>
                    <a:pt x="101" y="351"/>
                    <a:pt x="101" y="351"/>
                    <a:pt x="101" y="351"/>
                  </a:cubicBezTo>
                  <a:cubicBezTo>
                    <a:pt x="101" y="351"/>
                    <a:pt x="101" y="351"/>
                    <a:pt x="101" y="351"/>
                  </a:cubicBezTo>
                  <a:cubicBezTo>
                    <a:pt x="98" y="352"/>
                    <a:pt x="95" y="353"/>
                    <a:pt x="92" y="354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0" y="352"/>
                    <a:pt x="89" y="351"/>
                    <a:pt x="87" y="350"/>
                  </a:cubicBezTo>
                  <a:cubicBezTo>
                    <a:pt x="87" y="350"/>
                    <a:pt x="87" y="350"/>
                    <a:pt x="87" y="350"/>
                  </a:cubicBezTo>
                  <a:cubicBezTo>
                    <a:pt x="86" y="351"/>
                    <a:pt x="86" y="351"/>
                    <a:pt x="85" y="352"/>
                  </a:cubicBezTo>
                  <a:cubicBezTo>
                    <a:pt x="84" y="352"/>
                    <a:pt x="84" y="352"/>
                    <a:pt x="84" y="352"/>
                  </a:cubicBezTo>
                  <a:cubicBezTo>
                    <a:pt x="83" y="352"/>
                    <a:pt x="82" y="352"/>
                    <a:pt x="82" y="352"/>
                  </a:cubicBezTo>
                  <a:cubicBezTo>
                    <a:pt x="82" y="352"/>
                    <a:pt x="82" y="352"/>
                    <a:pt x="82" y="352"/>
                  </a:cubicBezTo>
                  <a:cubicBezTo>
                    <a:pt x="82" y="351"/>
                    <a:pt x="82" y="351"/>
                    <a:pt x="82" y="350"/>
                  </a:cubicBezTo>
                  <a:cubicBezTo>
                    <a:pt x="82" y="350"/>
                    <a:pt x="82" y="350"/>
                    <a:pt x="82" y="350"/>
                  </a:cubicBezTo>
                  <a:cubicBezTo>
                    <a:pt x="81" y="349"/>
                    <a:pt x="80" y="348"/>
                    <a:pt x="78" y="348"/>
                  </a:cubicBezTo>
                  <a:cubicBezTo>
                    <a:pt x="76" y="349"/>
                    <a:pt x="74" y="349"/>
                    <a:pt x="72" y="349"/>
                  </a:cubicBezTo>
                  <a:cubicBezTo>
                    <a:pt x="70" y="351"/>
                    <a:pt x="68" y="353"/>
                    <a:pt x="65" y="354"/>
                  </a:cubicBezTo>
                  <a:cubicBezTo>
                    <a:pt x="64" y="353"/>
                    <a:pt x="64" y="353"/>
                    <a:pt x="64" y="353"/>
                  </a:cubicBezTo>
                  <a:cubicBezTo>
                    <a:pt x="64" y="352"/>
                    <a:pt x="64" y="352"/>
                    <a:pt x="63" y="351"/>
                  </a:cubicBezTo>
                  <a:cubicBezTo>
                    <a:pt x="62" y="350"/>
                    <a:pt x="62" y="350"/>
                    <a:pt x="61" y="349"/>
                  </a:cubicBezTo>
                  <a:cubicBezTo>
                    <a:pt x="61" y="349"/>
                    <a:pt x="61" y="349"/>
                    <a:pt x="61" y="349"/>
                  </a:cubicBezTo>
                  <a:cubicBezTo>
                    <a:pt x="61" y="349"/>
                    <a:pt x="60" y="348"/>
                    <a:pt x="60" y="348"/>
                  </a:cubicBezTo>
                  <a:cubicBezTo>
                    <a:pt x="59" y="347"/>
                    <a:pt x="59" y="347"/>
                    <a:pt x="59" y="347"/>
                  </a:cubicBezTo>
                  <a:cubicBezTo>
                    <a:pt x="59" y="347"/>
                    <a:pt x="59" y="347"/>
                    <a:pt x="59" y="347"/>
                  </a:cubicBezTo>
                  <a:cubicBezTo>
                    <a:pt x="58" y="347"/>
                    <a:pt x="58" y="347"/>
                    <a:pt x="58" y="347"/>
                  </a:cubicBezTo>
                  <a:cubicBezTo>
                    <a:pt x="58" y="347"/>
                    <a:pt x="58" y="347"/>
                    <a:pt x="58" y="347"/>
                  </a:cubicBezTo>
                  <a:cubicBezTo>
                    <a:pt x="58" y="348"/>
                    <a:pt x="58" y="348"/>
                    <a:pt x="58" y="348"/>
                  </a:cubicBezTo>
                  <a:cubicBezTo>
                    <a:pt x="58" y="348"/>
                    <a:pt x="58" y="348"/>
                    <a:pt x="58" y="349"/>
                  </a:cubicBezTo>
                  <a:cubicBezTo>
                    <a:pt x="59" y="351"/>
                    <a:pt x="60" y="353"/>
                    <a:pt x="61" y="355"/>
                  </a:cubicBezTo>
                  <a:cubicBezTo>
                    <a:pt x="61" y="355"/>
                    <a:pt x="61" y="355"/>
                    <a:pt x="61" y="355"/>
                  </a:cubicBezTo>
                  <a:cubicBezTo>
                    <a:pt x="60" y="356"/>
                    <a:pt x="59" y="356"/>
                    <a:pt x="58" y="356"/>
                  </a:cubicBezTo>
                  <a:cubicBezTo>
                    <a:pt x="56" y="356"/>
                    <a:pt x="56" y="356"/>
                    <a:pt x="56" y="356"/>
                  </a:cubicBezTo>
                  <a:cubicBezTo>
                    <a:pt x="56" y="355"/>
                    <a:pt x="56" y="355"/>
                    <a:pt x="56" y="355"/>
                  </a:cubicBezTo>
                  <a:cubicBezTo>
                    <a:pt x="52" y="349"/>
                    <a:pt x="52" y="349"/>
                    <a:pt x="52" y="349"/>
                  </a:cubicBezTo>
                  <a:cubicBezTo>
                    <a:pt x="52" y="347"/>
                    <a:pt x="52" y="347"/>
                    <a:pt x="52" y="347"/>
                  </a:cubicBezTo>
                  <a:cubicBezTo>
                    <a:pt x="53" y="345"/>
                    <a:pt x="53" y="342"/>
                    <a:pt x="53" y="339"/>
                  </a:cubicBezTo>
                  <a:cubicBezTo>
                    <a:pt x="53" y="338"/>
                    <a:pt x="53" y="338"/>
                    <a:pt x="53" y="338"/>
                  </a:cubicBezTo>
                  <a:cubicBezTo>
                    <a:pt x="52" y="338"/>
                    <a:pt x="52" y="338"/>
                    <a:pt x="52" y="338"/>
                  </a:cubicBezTo>
                  <a:cubicBezTo>
                    <a:pt x="51" y="337"/>
                    <a:pt x="51" y="335"/>
                    <a:pt x="50" y="334"/>
                  </a:cubicBezTo>
                  <a:cubicBezTo>
                    <a:pt x="50" y="333"/>
                    <a:pt x="51" y="333"/>
                    <a:pt x="51" y="333"/>
                  </a:cubicBezTo>
                  <a:cubicBezTo>
                    <a:pt x="51" y="332"/>
                    <a:pt x="51" y="332"/>
                    <a:pt x="52" y="331"/>
                  </a:cubicBezTo>
                  <a:cubicBezTo>
                    <a:pt x="49" y="331"/>
                    <a:pt x="46" y="331"/>
                    <a:pt x="44" y="330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3" y="330"/>
                    <a:pt x="43" y="330"/>
                    <a:pt x="43" y="330"/>
                  </a:cubicBezTo>
                  <a:cubicBezTo>
                    <a:pt x="39" y="331"/>
                    <a:pt x="39" y="331"/>
                    <a:pt x="39" y="331"/>
                  </a:cubicBezTo>
                  <a:cubicBezTo>
                    <a:pt x="38" y="331"/>
                    <a:pt x="38" y="331"/>
                    <a:pt x="38" y="331"/>
                  </a:cubicBezTo>
                  <a:cubicBezTo>
                    <a:pt x="37" y="330"/>
                    <a:pt x="37" y="330"/>
                    <a:pt x="37" y="330"/>
                  </a:cubicBezTo>
                  <a:cubicBezTo>
                    <a:pt x="36" y="328"/>
                    <a:pt x="36" y="328"/>
                    <a:pt x="36" y="328"/>
                  </a:cubicBezTo>
                  <a:cubicBezTo>
                    <a:pt x="35" y="327"/>
                    <a:pt x="35" y="327"/>
                    <a:pt x="35" y="327"/>
                  </a:cubicBezTo>
                  <a:cubicBezTo>
                    <a:pt x="36" y="326"/>
                    <a:pt x="36" y="326"/>
                    <a:pt x="36" y="326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6"/>
                    <a:pt x="34" y="326"/>
                    <a:pt x="34" y="326"/>
                  </a:cubicBezTo>
                  <a:cubicBezTo>
                    <a:pt x="34" y="325"/>
                    <a:pt x="34" y="325"/>
                    <a:pt x="34" y="325"/>
                  </a:cubicBezTo>
                  <a:cubicBezTo>
                    <a:pt x="34" y="324"/>
                    <a:pt x="35" y="324"/>
                    <a:pt x="35" y="324"/>
                  </a:cubicBezTo>
                  <a:cubicBezTo>
                    <a:pt x="33" y="322"/>
                    <a:pt x="33" y="322"/>
                    <a:pt x="33" y="322"/>
                  </a:cubicBezTo>
                  <a:cubicBezTo>
                    <a:pt x="35" y="319"/>
                    <a:pt x="37" y="316"/>
                    <a:pt x="41" y="315"/>
                  </a:cubicBezTo>
                  <a:cubicBezTo>
                    <a:pt x="41" y="314"/>
                    <a:pt x="41" y="314"/>
                    <a:pt x="41" y="314"/>
                  </a:cubicBezTo>
                  <a:cubicBezTo>
                    <a:pt x="42" y="313"/>
                    <a:pt x="42" y="312"/>
                    <a:pt x="43" y="311"/>
                  </a:cubicBezTo>
                  <a:cubicBezTo>
                    <a:pt x="42" y="310"/>
                    <a:pt x="42" y="310"/>
                    <a:pt x="42" y="310"/>
                  </a:cubicBezTo>
                  <a:cubicBezTo>
                    <a:pt x="35" y="310"/>
                    <a:pt x="35" y="310"/>
                    <a:pt x="35" y="310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2" y="307"/>
                    <a:pt x="32" y="307"/>
                    <a:pt x="32" y="307"/>
                  </a:cubicBezTo>
                  <a:cubicBezTo>
                    <a:pt x="32" y="306"/>
                    <a:pt x="33" y="306"/>
                    <a:pt x="33" y="306"/>
                  </a:cubicBezTo>
                  <a:cubicBezTo>
                    <a:pt x="31" y="302"/>
                    <a:pt x="28" y="298"/>
                    <a:pt x="25" y="295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19" y="295"/>
                    <a:pt x="19" y="295"/>
                    <a:pt x="19" y="295"/>
                  </a:cubicBezTo>
                  <a:cubicBezTo>
                    <a:pt x="17" y="295"/>
                    <a:pt x="17" y="295"/>
                    <a:pt x="17" y="295"/>
                  </a:cubicBezTo>
                  <a:cubicBezTo>
                    <a:pt x="17" y="294"/>
                    <a:pt x="17" y="294"/>
                    <a:pt x="17" y="294"/>
                  </a:cubicBezTo>
                  <a:cubicBezTo>
                    <a:pt x="17" y="293"/>
                    <a:pt x="17" y="292"/>
                    <a:pt x="17" y="291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15" y="289"/>
                    <a:pt x="15" y="289"/>
                    <a:pt x="15" y="289"/>
                  </a:cubicBezTo>
                  <a:cubicBezTo>
                    <a:pt x="15" y="289"/>
                    <a:pt x="15" y="289"/>
                    <a:pt x="15" y="289"/>
                  </a:cubicBezTo>
                  <a:cubicBezTo>
                    <a:pt x="15" y="289"/>
                    <a:pt x="15" y="289"/>
                    <a:pt x="15" y="289"/>
                  </a:cubicBezTo>
                  <a:cubicBezTo>
                    <a:pt x="16" y="288"/>
                    <a:pt x="16" y="287"/>
                    <a:pt x="16" y="287"/>
                  </a:cubicBezTo>
                  <a:cubicBezTo>
                    <a:pt x="16" y="287"/>
                    <a:pt x="15" y="286"/>
                    <a:pt x="15" y="286"/>
                  </a:cubicBezTo>
                  <a:cubicBezTo>
                    <a:pt x="14" y="285"/>
                    <a:pt x="14" y="285"/>
                    <a:pt x="14" y="285"/>
                  </a:cubicBezTo>
                  <a:cubicBezTo>
                    <a:pt x="13" y="284"/>
                    <a:pt x="13" y="284"/>
                    <a:pt x="13" y="284"/>
                  </a:cubicBezTo>
                  <a:cubicBezTo>
                    <a:pt x="13" y="283"/>
                    <a:pt x="13" y="282"/>
                    <a:pt x="13" y="282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81"/>
                    <a:pt x="16" y="281"/>
                    <a:pt x="16" y="281"/>
                  </a:cubicBezTo>
                  <a:cubicBezTo>
                    <a:pt x="16" y="279"/>
                    <a:pt x="16" y="279"/>
                    <a:pt x="16" y="279"/>
                  </a:cubicBezTo>
                  <a:cubicBezTo>
                    <a:pt x="16" y="278"/>
                    <a:pt x="16" y="277"/>
                    <a:pt x="16" y="276"/>
                  </a:cubicBezTo>
                  <a:cubicBezTo>
                    <a:pt x="17" y="274"/>
                    <a:pt x="17" y="274"/>
                    <a:pt x="17" y="274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21" y="274"/>
                    <a:pt x="21" y="274"/>
                    <a:pt x="21" y="274"/>
                  </a:cubicBezTo>
                  <a:cubicBezTo>
                    <a:pt x="22" y="272"/>
                    <a:pt x="22" y="272"/>
                    <a:pt x="22" y="272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2" y="269"/>
                    <a:pt x="22" y="267"/>
                    <a:pt x="22" y="265"/>
                  </a:cubicBezTo>
                  <a:cubicBezTo>
                    <a:pt x="23" y="264"/>
                    <a:pt x="23" y="264"/>
                    <a:pt x="23" y="264"/>
                  </a:cubicBezTo>
                  <a:cubicBezTo>
                    <a:pt x="23" y="264"/>
                    <a:pt x="23" y="264"/>
                    <a:pt x="23" y="264"/>
                  </a:cubicBezTo>
                  <a:cubicBezTo>
                    <a:pt x="21" y="263"/>
                    <a:pt x="19" y="262"/>
                    <a:pt x="17" y="261"/>
                  </a:cubicBezTo>
                  <a:cubicBezTo>
                    <a:pt x="16" y="260"/>
                    <a:pt x="16" y="260"/>
                    <a:pt x="16" y="260"/>
                  </a:cubicBezTo>
                  <a:cubicBezTo>
                    <a:pt x="16" y="259"/>
                    <a:pt x="16" y="258"/>
                    <a:pt x="16" y="256"/>
                  </a:cubicBezTo>
                  <a:cubicBezTo>
                    <a:pt x="16" y="256"/>
                    <a:pt x="16" y="255"/>
                    <a:pt x="17" y="254"/>
                  </a:cubicBezTo>
                  <a:cubicBezTo>
                    <a:pt x="17" y="254"/>
                    <a:pt x="17" y="253"/>
                    <a:pt x="16" y="253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1" y="253"/>
                    <a:pt x="10" y="253"/>
                    <a:pt x="8" y="252"/>
                  </a:cubicBezTo>
                  <a:cubicBezTo>
                    <a:pt x="6" y="253"/>
                    <a:pt x="5" y="254"/>
                    <a:pt x="3" y="254"/>
                  </a:cubicBezTo>
                  <a:cubicBezTo>
                    <a:pt x="3" y="250"/>
                    <a:pt x="3" y="250"/>
                    <a:pt x="3" y="250"/>
                  </a:cubicBezTo>
                  <a:cubicBezTo>
                    <a:pt x="1" y="248"/>
                    <a:pt x="1" y="245"/>
                    <a:pt x="0" y="242"/>
                  </a:cubicBezTo>
                  <a:cubicBezTo>
                    <a:pt x="3" y="240"/>
                    <a:pt x="3" y="240"/>
                    <a:pt x="3" y="240"/>
                  </a:cubicBezTo>
                  <a:cubicBezTo>
                    <a:pt x="5" y="241"/>
                    <a:pt x="5" y="241"/>
                    <a:pt x="5" y="241"/>
                  </a:cubicBezTo>
                  <a:cubicBezTo>
                    <a:pt x="6" y="242"/>
                    <a:pt x="6" y="243"/>
                    <a:pt x="7" y="244"/>
                  </a:cubicBezTo>
                  <a:cubicBezTo>
                    <a:pt x="9" y="244"/>
                    <a:pt x="9" y="244"/>
                    <a:pt x="9" y="244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8" y="234"/>
                    <a:pt x="24" y="229"/>
                    <a:pt x="30" y="226"/>
                  </a:cubicBezTo>
                  <a:cubicBezTo>
                    <a:pt x="31" y="226"/>
                    <a:pt x="31" y="225"/>
                    <a:pt x="32" y="224"/>
                  </a:cubicBezTo>
                  <a:cubicBezTo>
                    <a:pt x="29" y="222"/>
                    <a:pt x="29" y="222"/>
                    <a:pt x="29" y="222"/>
                  </a:cubicBezTo>
                  <a:cubicBezTo>
                    <a:pt x="30" y="221"/>
                    <a:pt x="32" y="221"/>
                    <a:pt x="33" y="220"/>
                  </a:cubicBezTo>
                  <a:cubicBezTo>
                    <a:pt x="33" y="220"/>
                    <a:pt x="30" y="219"/>
                    <a:pt x="30" y="219"/>
                  </a:cubicBezTo>
                  <a:cubicBezTo>
                    <a:pt x="25" y="223"/>
                    <a:pt x="25" y="223"/>
                    <a:pt x="25" y="223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0" y="212"/>
                    <a:pt x="28" y="205"/>
                    <a:pt x="32" y="198"/>
                  </a:cubicBezTo>
                  <a:cubicBezTo>
                    <a:pt x="33" y="197"/>
                    <a:pt x="34" y="196"/>
                    <a:pt x="36" y="195"/>
                  </a:cubicBezTo>
                  <a:cubicBezTo>
                    <a:pt x="37" y="193"/>
                    <a:pt x="37" y="193"/>
                    <a:pt x="37" y="193"/>
                  </a:cubicBezTo>
                  <a:cubicBezTo>
                    <a:pt x="37" y="192"/>
                    <a:pt x="37" y="190"/>
                    <a:pt x="37" y="188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6" y="185"/>
                    <a:pt x="36" y="185"/>
                  </a:cubicBezTo>
                  <a:cubicBezTo>
                    <a:pt x="38" y="179"/>
                    <a:pt x="38" y="172"/>
                    <a:pt x="37" y="167"/>
                  </a:cubicBezTo>
                  <a:cubicBezTo>
                    <a:pt x="32" y="162"/>
                    <a:pt x="29" y="158"/>
                    <a:pt x="25" y="153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49"/>
                    <a:pt x="26" y="147"/>
                    <a:pt x="27" y="145"/>
                  </a:cubicBezTo>
                  <a:cubicBezTo>
                    <a:pt x="27" y="145"/>
                    <a:pt x="19" y="142"/>
                    <a:pt x="19" y="142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5" y="132"/>
                    <a:pt x="14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1" y="127"/>
                    <a:pt x="12" y="127"/>
                  </a:cubicBezTo>
                  <a:cubicBezTo>
                    <a:pt x="12" y="125"/>
                    <a:pt x="12" y="124"/>
                    <a:pt x="12" y="123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6" y="115"/>
                    <a:pt x="20" y="113"/>
                    <a:pt x="25" y="111"/>
                  </a:cubicBezTo>
                  <a:cubicBezTo>
                    <a:pt x="27" y="111"/>
                    <a:pt x="30" y="112"/>
                    <a:pt x="33" y="113"/>
                  </a:cubicBezTo>
                  <a:cubicBezTo>
                    <a:pt x="31" y="110"/>
                    <a:pt x="29" y="107"/>
                    <a:pt x="26" y="106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2" y="105"/>
                    <a:pt x="34" y="106"/>
                    <a:pt x="36" y="108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10"/>
                    <a:pt x="46" y="111"/>
                    <a:pt x="47" y="112"/>
                  </a:cubicBezTo>
                  <a:cubicBezTo>
                    <a:pt x="51" y="113"/>
                    <a:pt x="51" y="113"/>
                    <a:pt x="51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3"/>
                    <a:pt x="57" y="111"/>
                    <a:pt x="56" y="110"/>
                  </a:cubicBezTo>
                  <a:cubicBezTo>
                    <a:pt x="56" y="110"/>
                    <a:pt x="63" y="112"/>
                    <a:pt x="63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8" y="110"/>
                    <a:pt x="70" y="109"/>
                    <a:pt x="72" y="107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5" y="102"/>
                    <a:pt x="95" y="102"/>
                    <a:pt x="95" y="102"/>
                  </a:cubicBezTo>
                  <a:cubicBezTo>
                    <a:pt x="97" y="99"/>
                    <a:pt x="99" y="97"/>
                    <a:pt x="101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1"/>
                    <a:pt x="102" y="90"/>
                  </a:cubicBezTo>
                  <a:cubicBezTo>
                    <a:pt x="101" y="89"/>
                    <a:pt x="100" y="88"/>
                    <a:pt x="99" y="87"/>
                  </a:cubicBezTo>
                  <a:cubicBezTo>
                    <a:pt x="96" y="85"/>
                    <a:pt x="93" y="83"/>
                    <a:pt x="89" y="82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0"/>
                    <a:pt x="88" y="79"/>
                    <a:pt x="88" y="79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3" y="73"/>
                    <a:pt x="94" y="71"/>
                    <a:pt x="96" y="70"/>
                  </a:cubicBezTo>
                  <a:cubicBezTo>
                    <a:pt x="97" y="69"/>
                    <a:pt x="97" y="69"/>
                    <a:pt x="97" y="69"/>
                  </a:cubicBezTo>
                  <a:cubicBezTo>
                    <a:pt x="100" y="69"/>
                    <a:pt x="102" y="69"/>
                    <a:pt x="104" y="68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10" y="60"/>
                    <a:pt x="110" y="60"/>
                    <a:pt x="110" y="60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8" y="55"/>
                    <a:pt x="119" y="53"/>
                    <a:pt x="120" y="52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31" y="47"/>
                    <a:pt x="133" y="46"/>
                    <a:pt x="135" y="44"/>
                  </a:cubicBezTo>
                  <a:cubicBezTo>
                    <a:pt x="142" y="43"/>
                    <a:pt x="148" y="44"/>
                    <a:pt x="154" y="42"/>
                  </a:cubicBezTo>
                  <a:cubicBezTo>
                    <a:pt x="161" y="36"/>
                    <a:pt x="170" y="31"/>
                    <a:pt x="178" y="26"/>
                  </a:cubicBezTo>
                  <a:cubicBezTo>
                    <a:pt x="179" y="25"/>
                    <a:pt x="180" y="25"/>
                    <a:pt x="182" y="26"/>
                  </a:cubicBezTo>
                  <a:cubicBezTo>
                    <a:pt x="182" y="26"/>
                    <a:pt x="182" y="26"/>
                    <a:pt x="182" y="26"/>
                  </a:cubicBezTo>
                  <a:cubicBezTo>
                    <a:pt x="182" y="25"/>
                    <a:pt x="183" y="24"/>
                    <a:pt x="183" y="24"/>
                  </a:cubicBezTo>
                  <a:cubicBezTo>
                    <a:pt x="184" y="24"/>
                    <a:pt x="184" y="24"/>
                    <a:pt x="184" y="24"/>
                  </a:cubicBezTo>
                  <a:cubicBezTo>
                    <a:pt x="184" y="22"/>
                    <a:pt x="185" y="21"/>
                    <a:pt x="185" y="1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6" y="18"/>
                    <a:pt x="186" y="18"/>
                    <a:pt x="186" y="18"/>
                  </a:cubicBezTo>
                  <a:cubicBezTo>
                    <a:pt x="186" y="18"/>
                    <a:pt x="186" y="18"/>
                    <a:pt x="186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4" y="16"/>
                    <a:pt x="184" y="16"/>
                    <a:pt x="184" y="15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187" y="9"/>
                    <a:pt x="187" y="9"/>
                    <a:pt x="187" y="9"/>
                  </a:cubicBezTo>
                  <a:cubicBezTo>
                    <a:pt x="195" y="11"/>
                    <a:pt x="195" y="11"/>
                    <a:pt x="195" y="11"/>
                  </a:cubicBezTo>
                  <a:cubicBezTo>
                    <a:pt x="195" y="11"/>
                    <a:pt x="195" y="11"/>
                    <a:pt x="196" y="11"/>
                  </a:cubicBezTo>
                  <a:cubicBezTo>
                    <a:pt x="196" y="14"/>
                    <a:pt x="197" y="16"/>
                    <a:pt x="197" y="19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202" y="21"/>
                    <a:pt x="206" y="24"/>
                    <a:pt x="209" y="27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1" y="27"/>
                    <a:pt x="211" y="27"/>
                    <a:pt x="211" y="27"/>
                  </a:cubicBezTo>
                  <a:cubicBezTo>
                    <a:pt x="217" y="25"/>
                    <a:pt x="217" y="25"/>
                    <a:pt x="217" y="25"/>
                  </a:cubicBezTo>
                  <a:cubicBezTo>
                    <a:pt x="218" y="25"/>
                    <a:pt x="218" y="25"/>
                    <a:pt x="218" y="25"/>
                  </a:cubicBezTo>
                  <a:cubicBezTo>
                    <a:pt x="219" y="25"/>
                    <a:pt x="219" y="25"/>
                    <a:pt x="219" y="25"/>
                  </a:cubicBezTo>
                  <a:cubicBezTo>
                    <a:pt x="221" y="28"/>
                    <a:pt x="224" y="32"/>
                    <a:pt x="226" y="36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224" y="36"/>
                    <a:pt x="223" y="36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1" y="38"/>
                    <a:pt x="221" y="38"/>
                    <a:pt x="221" y="38"/>
                  </a:cubicBezTo>
                  <a:cubicBezTo>
                    <a:pt x="221" y="39"/>
                    <a:pt x="222" y="40"/>
                    <a:pt x="223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2" y="43"/>
                    <a:pt x="221" y="44"/>
                    <a:pt x="220" y="46"/>
                  </a:cubicBezTo>
                  <a:cubicBezTo>
                    <a:pt x="220" y="47"/>
                    <a:pt x="220" y="48"/>
                    <a:pt x="221" y="49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0" y="50"/>
                    <a:pt x="219" y="52"/>
                    <a:pt x="218" y="53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18" y="54"/>
                    <a:pt x="218" y="54"/>
                    <a:pt x="218" y="54"/>
                  </a:cubicBezTo>
                  <a:cubicBezTo>
                    <a:pt x="219" y="54"/>
                    <a:pt x="219" y="54"/>
                    <a:pt x="219" y="54"/>
                  </a:cubicBezTo>
                  <a:cubicBezTo>
                    <a:pt x="220" y="55"/>
                    <a:pt x="220" y="55"/>
                    <a:pt x="220" y="55"/>
                  </a:cubicBezTo>
                  <a:cubicBezTo>
                    <a:pt x="220" y="55"/>
                    <a:pt x="221" y="55"/>
                    <a:pt x="222" y="55"/>
                  </a:cubicBezTo>
                  <a:cubicBezTo>
                    <a:pt x="222" y="55"/>
                    <a:pt x="222" y="55"/>
                    <a:pt x="222" y="55"/>
                  </a:cubicBezTo>
                  <a:cubicBezTo>
                    <a:pt x="222" y="55"/>
                    <a:pt x="222" y="56"/>
                    <a:pt x="222" y="57"/>
                  </a:cubicBezTo>
                  <a:cubicBezTo>
                    <a:pt x="223" y="57"/>
                    <a:pt x="223" y="57"/>
                    <a:pt x="223" y="57"/>
                  </a:cubicBezTo>
                  <a:cubicBezTo>
                    <a:pt x="223" y="57"/>
                    <a:pt x="223" y="57"/>
                    <a:pt x="223" y="57"/>
                  </a:cubicBezTo>
                  <a:cubicBezTo>
                    <a:pt x="224" y="57"/>
                    <a:pt x="225" y="57"/>
                    <a:pt x="226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9" y="57"/>
                    <a:pt x="230" y="58"/>
                    <a:pt x="231" y="58"/>
                  </a:cubicBezTo>
                  <a:cubicBezTo>
                    <a:pt x="230" y="59"/>
                    <a:pt x="230" y="59"/>
                    <a:pt x="230" y="59"/>
                  </a:cubicBezTo>
                  <a:cubicBezTo>
                    <a:pt x="230" y="61"/>
                    <a:pt x="229" y="62"/>
                    <a:pt x="228" y="64"/>
                  </a:cubicBezTo>
                  <a:cubicBezTo>
                    <a:pt x="228" y="65"/>
                    <a:pt x="228" y="66"/>
                    <a:pt x="228" y="67"/>
                  </a:cubicBezTo>
                  <a:cubicBezTo>
                    <a:pt x="224" y="67"/>
                    <a:pt x="220" y="68"/>
                    <a:pt x="217" y="71"/>
                  </a:cubicBezTo>
                  <a:cubicBezTo>
                    <a:pt x="217" y="72"/>
                    <a:pt x="217" y="72"/>
                    <a:pt x="217" y="72"/>
                  </a:cubicBezTo>
                  <a:cubicBezTo>
                    <a:pt x="218" y="74"/>
                    <a:pt x="219" y="76"/>
                    <a:pt x="219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2" y="78"/>
                    <a:pt x="224" y="79"/>
                    <a:pt x="225" y="81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8" y="79"/>
                    <a:pt x="229" y="78"/>
                    <a:pt x="231" y="76"/>
                  </a:cubicBezTo>
                  <a:cubicBezTo>
                    <a:pt x="233" y="75"/>
                    <a:pt x="233" y="75"/>
                    <a:pt x="233" y="75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6"/>
                    <a:pt x="240" y="76"/>
                    <a:pt x="240" y="76"/>
                  </a:cubicBezTo>
                  <a:cubicBezTo>
                    <a:pt x="244" y="75"/>
                    <a:pt x="248" y="73"/>
                    <a:pt x="251" y="71"/>
                  </a:cubicBezTo>
                  <a:cubicBezTo>
                    <a:pt x="253" y="69"/>
                    <a:pt x="255" y="67"/>
                    <a:pt x="257" y="65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1" y="68"/>
                    <a:pt x="271" y="68"/>
                    <a:pt x="271" y="68"/>
                  </a:cubicBezTo>
                  <a:cubicBezTo>
                    <a:pt x="272" y="68"/>
                    <a:pt x="272" y="68"/>
                    <a:pt x="272" y="68"/>
                  </a:cubicBezTo>
                  <a:cubicBezTo>
                    <a:pt x="272" y="68"/>
                    <a:pt x="272" y="68"/>
                    <a:pt x="272" y="68"/>
                  </a:cubicBezTo>
                  <a:cubicBezTo>
                    <a:pt x="272" y="66"/>
                    <a:pt x="273" y="65"/>
                    <a:pt x="274" y="64"/>
                  </a:cubicBezTo>
                  <a:cubicBezTo>
                    <a:pt x="278" y="62"/>
                    <a:pt x="280" y="60"/>
                    <a:pt x="282" y="56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0" y="55"/>
                    <a:pt x="279" y="54"/>
                    <a:pt x="278" y="53"/>
                  </a:cubicBezTo>
                  <a:cubicBezTo>
                    <a:pt x="276" y="40"/>
                    <a:pt x="281" y="26"/>
                    <a:pt x="264" y="21"/>
                  </a:cubicBezTo>
                  <a:cubicBezTo>
                    <a:pt x="262" y="19"/>
                    <a:pt x="261" y="16"/>
                    <a:pt x="261" y="13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66" y="13"/>
                    <a:pt x="266" y="13"/>
                    <a:pt x="266" y="13"/>
                  </a:cubicBezTo>
                  <a:cubicBezTo>
                    <a:pt x="266" y="14"/>
                    <a:pt x="267" y="14"/>
                    <a:pt x="268" y="14"/>
                  </a:cubicBezTo>
                  <a:cubicBezTo>
                    <a:pt x="274" y="13"/>
                    <a:pt x="274" y="13"/>
                    <a:pt x="274" y="13"/>
                  </a:cubicBezTo>
                  <a:cubicBezTo>
                    <a:pt x="275" y="13"/>
                    <a:pt x="276" y="12"/>
                    <a:pt x="277" y="11"/>
                  </a:cubicBezTo>
                  <a:cubicBezTo>
                    <a:pt x="277" y="8"/>
                    <a:pt x="278" y="5"/>
                    <a:pt x="281" y="3"/>
                  </a:cubicBezTo>
                  <a:cubicBezTo>
                    <a:pt x="286" y="4"/>
                    <a:pt x="292" y="3"/>
                    <a:pt x="296" y="1"/>
                  </a:cubicBezTo>
                  <a:cubicBezTo>
                    <a:pt x="296" y="0"/>
                    <a:pt x="297" y="0"/>
                    <a:pt x="297" y="1"/>
                  </a:cubicBezTo>
                  <a:cubicBezTo>
                    <a:pt x="299" y="1"/>
                    <a:pt x="299" y="1"/>
                    <a:pt x="299" y="1"/>
                  </a:cubicBezTo>
                  <a:cubicBezTo>
                    <a:pt x="299" y="2"/>
                    <a:pt x="300" y="2"/>
                    <a:pt x="301" y="3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7EB6E09-E3DC-2605-9BE9-A3A146041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2257" y="626228"/>
              <a:ext cx="2009848" cy="1346827"/>
            </a:xfrm>
            <a:custGeom>
              <a:avLst/>
              <a:gdLst>
                <a:gd name="T0" fmla="*/ 1291398685 w 403"/>
                <a:gd name="T1" fmla="*/ 1756448100 h 270"/>
                <a:gd name="T2" fmla="*/ 2147483646 w 403"/>
                <a:gd name="T3" fmla="*/ 1335481200 h 270"/>
                <a:gd name="T4" fmla="*/ 2147483646 w 403"/>
                <a:gd name="T5" fmla="*/ 1698383700 h 270"/>
                <a:gd name="T6" fmla="*/ 2147483646 w 403"/>
                <a:gd name="T7" fmla="*/ 1843544700 h 270"/>
                <a:gd name="T8" fmla="*/ 2147483646 w 403"/>
                <a:gd name="T9" fmla="*/ 1727415900 h 270"/>
                <a:gd name="T10" fmla="*/ 2147483646 w 403"/>
                <a:gd name="T11" fmla="*/ 2017737900 h 270"/>
                <a:gd name="T12" fmla="*/ 2147483646 w 403"/>
                <a:gd name="T13" fmla="*/ 1291932900 h 270"/>
                <a:gd name="T14" fmla="*/ 2147483646 w 403"/>
                <a:gd name="T15" fmla="*/ 2147483646 h 270"/>
                <a:gd name="T16" fmla="*/ 2147483646 w 403"/>
                <a:gd name="T17" fmla="*/ 2147483646 h 270"/>
                <a:gd name="T18" fmla="*/ 2147483646 w 403"/>
                <a:gd name="T19" fmla="*/ 1829028600 h 270"/>
                <a:gd name="T20" fmla="*/ 2147483646 w 403"/>
                <a:gd name="T21" fmla="*/ 1306449000 h 270"/>
                <a:gd name="T22" fmla="*/ 2147483646 w 403"/>
                <a:gd name="T23" fmla="*/ 1349997300 h 270"/>
                <a:gd name="T24" fmla="*/ 2147483646 w 403"/>
                <a:gd name="T25" fmla="*/ 1059675300 h 270"/>
                <a:gd name="T26" fmla="*/ 2147483646 w 403"/>
                <a:gd name="T27" fmla="*/ 682256700 h 270"/>
                <a:gd name="T28" fmla="*/ 2147483646 w 403"/>
                <a:gd name="T29" fmla="*/ 769353300 h 270"/>
                <a:gd name="T30" fmla="*/ 2147483646 w 403"/>
                <a:gd name="T31" fmla="*/ 798385500 h 270"/>
                <a:gd name="T32" fmla="*/ 2147483646 w 403"/>
                <a:gd name="T33" fmla="*/ 958062600 h 270"/>
                <a:gd name="T34" fmla="*/ 2147483646 w 403"/>
                <a:gd name="T35" fmla="*/ 885482100 h 270"/>
                <a:gd name="T36" fmla="*/ 2147483646 w 403"/>
                <a:gd name="T37" fmla="*/ 740321100 h 270"/>
                <a:gd name="T38" fmla="*/ 2147483646 w 403"/>
                <a:gd name="T39" fmla="*/ 667740600 h 270"/>
                <a:gd name="T40" fmla="*/ 2147483646 w 403"/>
                <a:gd name="T41" fmla="*/ 595160100 h 270"/>
                <a:gd name="T42" fmla="*/ 2147483646 w 403"/>
                <a:gd name="T43" fmla="*/ 1306449000 h 270"/>
                <a:gd name="T44" fmla="*/ 1581599610 w 403"/>
                <a:gd name="T45" fmla="*/ 1480642200 h 270"/>
                <a:gd name="T46" fmla="*/ 1421989863 w 403"/>
                <a:gd name="T47" fmla="*/ 1669351500 h 270"/>
                <a:gd name="T48" fmla="*/ 1175316792 w 403"/>
                <a:gd name="T49" fmla="*/ 1872576900 h 270"/>
                <a:gd name="T50" fmla="*/ 899625152 w 403"/>
                <a:gd name="T51" fmla="*/ 1683867600 h 270"/>
                <a:gd name="T52" fmla="*/ 551383280 w 403"/>
                <a:gd name="T53" fmla="*/ 1945157400 h 270"/>
                <a:gd name="T54" fmla="*/ 246673071 w 403"/>
                <a:gd name="T55" fmla="*/ 2147483646 h 270"/>
                <a:gd name="T56" fmla="*/ 536873996 w 403"/>
                <a:gd name="T57" fmla="*/ 2147483646 h 270"/>
                <a:gd name="T58" fmla="*/ 391773534 w 403"/>
                <a:gd name="T59" fmla="*/ 2147483646 h 270"/>
                <a:gd name="T60" fmla="*/ 145100462 w 403"/>
                <a:gd name="T61" fmla="*/ 2147483646 h 270"/>
                <a:gd name="T62" fmla="*/ 319223303 w 403"/>
                <a:gd name="T63" fmla="*/ 2147483646 h 270"/>
                <a:gd name="T64" fmla="*/ 1044725614 w 403"/>
                <a:gd name="T65" fmla="*/ 2147483646 h 270"/>
                <a:gd name="T66" fmla="*/ 1436499148 w 403"/>
                <a:gd name="T67" fmla="*/ 2147483646 h 270"/>
                <a:gd name="T68" fmla="*/ 1944350766 w 403"/>
                <a:gd name="T69" fmla="*/ 2147483646 h 270"/>
                <a:gd name="T70" fmla="*/ 2147483646 w 403"/>
                <a:gd name="T71" fmla="*/ 2147483646 h 270"/>
                <a:gd name="T72" fmla="*/ 2147483646 w 403"/>
                <a:gd name="T73" fmla="*/ 2147483646 h 270"/>
                <a:gd name="T74" fmla="*/ 2147483646 w 403"/>
                <a:gd name="T75" fmla="*/ 2147483646 h 270"/>
                <a:gd name="T76" fmla="*/ 2147483646 w 403"/>
                <a:gd name="T77" fmla="*/ 2147483646 h 270"/>
                <a:gd name="T78" fmla="*/ 2147483646 w 403"/>
                <a:gd name="T79" fmla="*/ 2147483646 h 270"/>
                <a:gd name="T80" fmla="*/ 2147483646 w 403"/>
                <a:gd name="T81" fmla="*/ 2147483646 h 270"/>
                <a:gd name="T82" fmla="*/ 2147483646 w 403"/>
                <a:gd name="T83" fmla="*/ 2147483646 h 270"/>
                <a:gd name="T84" fmla="*/ 2147483646 w 403"/>
                <a:gd name="T85" fmla="*/ 2147483646 h 270"/>
                <a:gd name="T86" fmla="*/ 2147483646 w 403"/>
                <a:gd name="T87" fmla="*/ 275805900 h 270"/>
                <a:gd name="T88" fmla="*/ 2147483646 w 403"/>
                <a:gd name="T89" fmla="*/ 420966900 h 270"/>
                <a:gd name="T90" fmla="*/ 2147483646 w 403"/>
                <a:gd name="T91" fmla="*/ 435483000 h 270"/>
                <a:gd name="T92" fmla="*/ 2147483646 w 403"/>
                <a:gd name="T93" fmla="*/ 551611800 h 270"/>
                <a:gd name="T94" fmla="*/ 2147483646 w 403"/>
                <a:gd name="T95" fmla="*/ 769353300 h 270"/>
                <a:gd name="T96" fmla="*/ 2147483646 w 403"/>
                <a:gd name="T97" fmla="*/ 972578700 h 270"/>
                <a:gd name="T98" fmla="*/ 2147483646 w 403"/>
                <a:gd name="T99" fmla="*/ 1146771900 h 270"/>
                <a:gd name="T100" fmla="*/ 2147483646 w 403"/>
                <a:gd name="T101" fmla="*/ 1016127000 h 270"/>
                <a:gd name="T102" fmla="*/ 2147483646 w 403"/>
                <a:gd name="T103" fmla="*/ 914514300 h 270"/>
                <a:gd name="T104" fmla="*/ 2147483646 w 403"/>
                <a:gd name="T105" fmla="*/ 1030643100 h 270"/>
                <a:gd name="T106" fmla="*/ 2147483646 w 403"/>
                <a:gd name="T107" fmla="*/ 304838100 h 270"/>
                <a:gd name="T108" fmla="*/ 2147483646 w 403"/>
                <a:gd name="T109" fmla="*/ 58064400 h 270"/>
                <a:gd name="T110" fmla="*/ 2147483646 w 403"/>
                <a:gd name="T111" fmla="*/ 261289800 h 270"/>
                <a:gd name="T112" fmla="*/ 2147483646 w 403"/>
                <a:gd name="T113" fmla="*/ 290322000 h 270"/>
                <a:gd name="T114" fmla="*/ 2147483646 w 403"/>
                <a:gd name="T115" fmla="*/ 406450800 h 270"/>
                <a:gd name="T116" fmla="*/ 2147483646 w 403"/>
                <a:gd name="T117" fmla="*/ 348386400 h 27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03" h="270">
                  <a:moveTo>
                    <a:pt x="83" y="122"/>
                  </a:moveTo>
                  <a:cubicBezTo>
                    <a:pt x="84" y="118"/>
                    <a:pt x="84" y="118"/>
                    <a:pt x="84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92" y="113"/>
                    <a:pt x="92" y="113"/>
                    <a:pt x="92" y="113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5" y="123"/>
                    <a:pt x="84" y="123"/>
                    <a:pt x="83" y="122"/>
                  </a:cubicBezTo>
                  <a:close/>
                  <a:moveTo>
                    <a:pt x="100" y="109"/>
                  </a:moveTo>
                  <a:cubicBezTo>
                    <a:pt x="101" y="106"/>
                    <a:pt x="101" y="106"/>
                    <a:pt x="101" y="106"/>
                  </a:cubicBezTo>
                  <a:cubicBezTo>
                    <a:pt x="104" y="104"/>
                    <a:pt x="106" y="102"/>
                    <a:pt x="108" y="99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99" y="106"/>
                    <a:pt x="99" y="108"/>
                    <a:pt x="99" y="109"/>
                  </a:cubicBezTo>
                  <a:lnTo>
                    <a:pt x="100" y="109"/>
                  </a:lnTo>
                  <a:close/>
                  <a:moveTo>
                    <a:pt x="335" y="92"/>
                  </a:moveTo>
                  <a:cubicBezTo>
                    <a:pt x="337" y="95"/>
                    <a:pt x="339" y="97"/>
                    <a:pt x="341" y="99"/>
                  </a:cubicBezTo>
                  <a:cubicBezTo>
                    <a:pt x="342" y="101"/>
                    <a:pt x="342" y="101"/>
                    <a:pt x="342" y="101"/>
                  </a:cubicBezTo>
                  <a:cubicBezTo>
                    <a:pt x="341" y="106"/>
                    <a:pt x="341" y="106"/>
                    <a:pt x="341" y="106"/>
                  </a:cubicBezTo>
                  <a:cubicBezTo>
                    <a:pt x="339" y="109"/>
                    <a:pt x="338" y="112"/>
                    <a:pt x="337" y="115"/>
                  </a:cubicBezTo>
                  <a:cubicBezTo>
                    <a:pt x="340" y="115"/>
                    <a:pt x="340" y="115"/>
                    <a:pt x="340" y="115"/>
                  </a:cubicBezTo>
                  <a:cubicBezTo>
                    <a:pt x="341" y="114"/>
                    <a:pt x="342" y="113"/>
                    <a:pt x="343" y="112"/>
                  </a:cubicBezTo>
                  <a:cubicBezTo>
                    <a:pt x="344" y="112"/>
                    <a:pt x="346" y="111"/>
                    <a:pt x="347" y="110"/>
                  </a:cubicBezTo>
                  <a:cubicBezTo>
                    <a:pt x="348" y="110"/>
                    <a:pt x="348" y="110"/>
                    <a:pt x="348" y="110"/>
                  </a:cubicBezTo>
                  <a:cubicBezTo>
                    <a:pt x="348" y="112"/>
                    <a:pt x="348" y="112"/>
                    <a:pt x="348" y="112"/>
                  </a:cubicBezTo>
                  <a:cubicBezTo>
                    <a:pt x="348" y="113"/>
                    <a:pt x="348" y="113"/>
                    <a:pt x="348" y="113"/>
                  </a:cubicBezTo>
                  <a:cubicBezTo>
                    <a:pt x="347" y="114"/>
                    <a:pt x="347" y="115"/>
                    <a:pt x="346" y="116"/>
                  </a:cubicBezTo>
                  <a:cubicBezTo>
                    <a:pt x="346" y="118"/>
                    <a:pt x="346" y="118"/>
                    <a:pt x="346" y="118"/>
                  </a:cubicBezTo>
                  <a:cubicBezTo>
                    <a:pt x="348" y="118"/>
                    <a:pt x="349" y="117"/>
                    <a:pt x="351" y="117"/>
                  </a:cubicBezTo>
                  <a:cubicBezTo>
                    <a:pt x="351" y="115"/>
                    <a:pt x="351" y="115"/>
                    <a:pt x="351" y="115"/>
                  </a:cubicBezTo>
                  <a:cubicBezTo>
                    <a:pt x="351" y="114"/>
                    <a:pt x="352" y="114"/>
                    <a:pt x="353" y="113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3" y="109"/>
                    <a:pt x="353" y="109"/>
                    <a:pt x="353" y="109"/>
                  </a:cubicBezTo>
                  <a:cubicBezTo>
                    <a:pt x="354" y="108"/>
                    <a:pt x="354" y="108"/>
                    <a:pt x="354" y="108"/>
                  </a:cubicBezTo>
                  <a:cubicBezTo>
                    <a:pt x="356" y="107"/>
                    <a:pt x="356" y="107"/>
                    <a:pt x="356" y="107"/>
                  </a:cubicBezTo>
                  <a:cubicBezTo>
                    <a:pt x="358" y="108"/>
                    <a:pt x="358" y="108"/>
                    <a:pt x="358" y="108"/>
                  </a:cubicBezTo>
                  <a:cubicBezTo>
                    <a:pt x="361" y="110"/>
                    <a:pt x="362" y="113"/>
                    <a:pt x="363" y="116"/>
                  </a:cubicBezTo>
                  <a:cubicBezTo>
                    <a:pt x="365" y="115"/>
                    <a:pt x="365" y="115"/>
                    <a:pt x="365" y="115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122"/>
                    <a:pt x="367" y="122"/>
                    <a:pt x="367" y="122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7" y="129"/>
                    <a:pt x="367" y="129"/>
                    <a:pt x="367" y="129"/>
                  </a:cubicBezTo>
                  <a:cubicBezTo>
                    <a:pt x="363" y="128"/>
                    <a:pt x="363" y="128"/>
                    <a:pt x="363" y="128"/>
                  </a:cubicBezTo>
                  <a:cubicBezTo>
                    <a:pt x="363" y="127"/>
                    <a:pt x="363" y="127"/>
                    <a:pt x="363" y="127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4" y="126"/>
                    <a:pt x="364" y="125"/>
                    <a:pt x="364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7" y="129"/>
                    <a:pt x="357" y="129"/>
                    <a:pt x="357" y="129"/>
                  </a:cubicBezTo>
                  <a:cubicBezTo>
                    <a:pt x="357" y="127"/>
                    <a:pt x="357" y="125"/>
                    <a:pt x="358" y="123"/>
                  </a:cubicBezTo>
                  <a:cubicBezTo>
                    <a:pt x="358" y="122"/>
                    <a:pt x="358" y="122"/>
                    <a:pt x="358" y="122"/>
                  </a:cubicBezTo>
                  <a:cubicBezTo>
                    <a:pt x="359" y="120"/>
                    <a:pt x="359" y="120"/>
                    <a:pt x="359" y="120"/>
                  </a:cubicBezTo>
                  <a:cubicBezTo>
                    <a:pt x="357" y="120"/>
                    <a:pt x="357" y="120"/>
                    <a:pt x="357" y="120"/>
                  </a:cubicBezTo>
                  <a:cubicBezTo>
                    <a:pt x="351" y="119"/>
                    <a:pt x="351" y="119"/>
                    <a:pt x="351" y="119"/>
                  </a:cubicBezTo>
                  <a:cubicBezTo>
                    <a:pt x="351" y="124"/>
                    <a:pt x="351" y="124"/>
                    <a:pt x="351" y="124"/>
                  </a:cubicBezTo>
                  <a:cubicBezTo>
                    <a:pt x="355" y="131"/>
                    <a:pt x="355" y="131"/>
                    <a:pt x="355" y="131"/>
                  </a:cubicBezTo>
                  <a:cubicBezTo>
                    <a:pt x="354" y="136"/>
                    <a:pt x="354" y="136"/>
                    <a:pt x="354" y="136"/>
                  </a:cubicBezTo>
                  <a:cubicBezTo>
                    <a:pt x="353" y="137"/>
                    <a:pt x="353" y="137"/>
                    <a:pt x="353" y="137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46" y="140"/>
                    <a:pt x="346" y="140"/>
                    <a:pt x="346" y="140"/>
                  </a:cubicBezTo>
                  <a:cubicBezTo>
                    <a:pt x="344" y="141"/>
                    <a:pt x="344" y="141"/>
                    <a:pt x="344" y="141"/>
                  </a:cubicBezTo>
                  <a:cubicBezTo>
                    <a:pt x="343" y="142"/>
                    <a:pt x="343" y="142"/>
                    <a:pt x="343" y="142"/>
                  </a:cubicBezTo>
                  <a:cubicBezTo>
                    <a:pt x="344" y="144"/>
                    <a:pt x="344" y="144"/>
                    <a:pt x="344" y="144"/>
                  </a:cubicBezTo>
                  <a:cubicBezTo>
                    <a:pt x="348" y="145"/>
                    <a:pt x="348" y="145"/>
                    <a:pt x="348" y="145"/>
                  </a:cubicBezTo>
                  <a:cubicBezTo>
                    <a:pt x="353" y="146"/>
                    <a:pt x="357" y="145"/>
                    <a:pt x="361" y="144"/>
                  </a:cubicBezTo>
                  <a:cubicBezTo>
                    <a:pt x="364" y="142"/>
                    <a:pt x="364" y="142"/>
                    <a:pt x="364" y="142"/>
                  </a:cubicBezTo>
                  <a:cubicBezTo>
                    <a:pt x="367" y="139"/>
                    <a:pt x="367" y="139"/>
                    <a:pt x="367" y="139"/>
                  </a:cubicBezTo>
                  <a:cubicBezTo>
                    <a:pt x="368" y="140"/>
                    <a:pt x="368" y="140"/>
                    <a:pt x="368" y="140"/>
                  </a:cubicBezTo>
                  <a:cubicBezTo>
                    <a:pt x="373" y="141"/>
                    <a:pt x="378" y="140"/>
                    <a:pt x="383" y="139"/>
                  </a:cubicBezTo>
                  <a:cubicBezTo>
                    <a:pt x="382" y="137"/>
                    <a:pt x="382" y="137"/>
                    <a:pt x="382" y="137"/>
                  </a:cubicBezTo>
                  <a:cubicBezTo>
                    <a:pt x="381" y="136"/>
                    <a:pt x="381" y="135"/>
                    <a:pt x="380" y="135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34"/>
                    <a:pt x="382" y="134"/>
                    <a:pt x="382" y="134"/>
                  </a:cubicBezTo>
                  <a:cubicBezTo>
                    <a:pt x="383" y="132"/>
                    <a:pt x="383" y="131"/>
                    <a:pt x="384" y="129"/>
                  </a:cubicBezTo>
                  <a:cubicBezTo>
                    <a:pt x="376" y="123"/>
                    <a:pt x="370" y="115"/>
                    <a:pt x="363" y="108"/>
                  </a:cubicBezTo>
                  <a:cubicBezTo>
                    <a:pt x="358" y="106"/>
                    <a:pt x="354" y="104"/>
                    <a:pt x="349" y="101"/>
                  </a:cubicBezTo>
                  <a:cubicBezTo>
                    <a:pt x="346" y="98"/>
                    <a:pt x="346" y="98"/>
                    <a:pt x="346" y="98"/>
                  </a:cubicBezTo>
                  <a:cubicBezTo>
                    <a:pt x="345" y="95"/>
                    <a:pt x="343" y="92"/>
                    <a:pt x="342" y="89"/>
                  </a:cubicBezTo>
                  <a:cubicBezTo>
                    <a:pt x="340" y="88"/>
                    <a:pt x="340" y="88"/>
                    <a:pt x="340" y="88"/>
                  </a:cubicBezTo>
                  <a:cubicBezTo>
                    <a:pt x="338" y="89"/>
                    <a:pt x="338" y="89"/>
                    <a:pt x="338" y="89"/>
                  </a:cubicBezTo>
                  <a:cubicBezTo>
                    <a:pt x="336" y="90"/>
                    <a:pt x="336" y="90"/>
                    <a:pt x="336" y="90"/>
                  </a:cubicBezTo>
                  <a:lnTo>
                    <a:pt x="335" y="92"/>
                  </a:lnTo>
                  <a:close/>
                  <a:moveTo>
                    <a:pt x="401" y="222"/>
                  </a:moveTo>
                  <a:cubicBezTo>
                    <a:pt x="400" y="213"/>
                    <a:pt x="400" y="213"/>
                    <a:pt x="400" y="213"/>
                  </a:cubicBezTo>
                  <a:cubicBezTo>
                    <a:pt x="398" y="211"/>
                    <a:pt x="397" y="209"/>
                    <a:pt x="396" y="206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2" y="194"/>
                    <a:pt x="394" y="186"/>
                    <a:pt x="389" y="177"/>
                  </a:cubicBezTo>
                  <a:cubicBezTo>
                    <a:pt x="390" y="175"/>
                    <a:pt x="390" y="172"/>
                    <a:pt x="389" y="170"/>
                  </a:cubicBezTo>
                  <a:cubicBezTo>
                    <a:pt x="388" y="170"/>
                    <a:pt x="386" y="170"/>
                    <a:pt x="384" y="169"/>
                  </a:cubicBezTo>
                  <a:cubicBezTo>
                    <a:pt x="386" y="167"/>
                    <a:pt x="387" y="166"/>
                    <a:pt x="389" y="165"/>
                  </a:cubicBezTo>
                  <a:cubicBezTo>
                    <a:pt x="390" y="164"/>
                    <a:pt x="390" y="164"/>
                    <a:pt x="390" y="164"/>
                  </a:cubicBezTo>
                  <a:cubicBezTo>
                    <a:pt x="390" y="161"/>
                    <a:pt x="390" y="161"/>
                    <a:pt x="390" y="161"/>
                  </a:cubicBezTo>
                  <a:cubicBezTo>
                    <a:pt x="389" y="161"/>
                    <a:pt x="389" y="160"/>
                    <a:pt x="388" y="160"/>
                  </a:cubicBezTo>
                  <a:cubicBezTo>
                    <a:pt x="386" y="159"/>
                    <a:pt x="386" y="159"/>
                    <a:pt x="386" y="159"/>
                  </a:cubicBezTo>
                  <a:cubicBezTo>
                    <a:pt x="386" y="160"/>
                    <a:pt x="386" y="160"/>
                    <a:pt x="386" y="160"/>
                  </a:cubicBezTo>
                  <a:cubicBezTo>
                    <a:pt x="384" y="162"/>
                    <a:pt x="384" y="162"/>
                    <a:pt x="384" y="162"/>
                  </a:cubicBezTo>
                  <a:cubicBezTo>
                    <a:pt x="381" y="163"/>
                    <a:pt x="381" y="163"/>
                    <a:pt x="381" y="163"/>
                  </a:cubicBezTo>
                  <a:cubicBezTo>
                    <a:pt x="373" y="163"/>
                    <a:pt x="373" y="163"/>
                    <a:pt x="373" y="163"/>
                  </a:cubicBezTo>
                  <a:cubicBezTo>
                    <a:pt x="371" y="162"/>
                    <a:pt x="370" y="161"/>
                    <a:pt x="369" y="160"/>
                  </a:cubicBezTo>
                  <a:cubicBezTo>
                    <a:pt x="368" y="160"/>
                    <a:pt x="368" y="160"/>
                    <a:pt x="368" y="160"/>
                  </a:cubicBezTo>
                  <a:cubicBezTo>
                    <a:pt x="365" y="160"/>
                    <a:pt x="365" y="160"/>
                    <a:pt x="365" y="160"/>
                  </a:cubicBezTo>
                  <a:cubicBezTo>
                    <a:pt x="365" y="160"/>
                    <a:pt x="364" y="159"/>
                    <a:pt x="363" y="158"/>
                  </a:cubicBezTo>
                  <a:cubicBezTo>
                    <a:pt x="360" y="157"/>
                    <a:pt x="360" y="157"/>
                    <a:pt x="360" y="157"/>
                  </a:cubicBezTo>
                  <a:cubicBezTo>
                    <a:pt x="352" y="151"/>
                    <a:pt x="352" y="151"/>
                    <a:pt x="352" y="151"/>
                  </a:cubicBezTo>
                  <a:cubicBezTo>
                    <a:pt x="351" y="151"/>
                    <a:pt x="351" y="151"/>
                    <a:pt x="351" y="151"/>
                  </a:cubicBezTo>
                  <a:cubicBezTo>
                    <a:pt x="350" y="150"/>
                    <a:pt x="348" y="149"/>
                    <a:pt x="348" y="148"/>
                  </a:cubicBezTo>
                  <a:cubicBezTo>
                    <a:pt x="347" y="146"/>
                    <a:pt x="347" y="146"/>
                    <a:pt x="347" y="146"/>
                  </a:cubicBezTo>
                  <a:cubicBezTo>
                    <a:pt x="346" y="145"/>
                    <a:pt x="346" y="145"/>
                    <a:pt x="346" y="145"/>
                  </a:cubicBezTo>
                  <a:cubicBezTo>
                    <a:pt x="345" y="145"/>
                    <a:pt x="343" y="144"/>
                    <a:pt x="342" y="144"/>
                  </a:cubicBezTo>
                  <a:cubicBezTo>
                    <a:pt x="341" y="142"/>
                    <a:pt x="341" y="142"/>
                    <a:pt x="341" y="142"/>
                  </a:cubicBezTo>
                  <a:cubicBezTo>
                    <a:pt x="342" y="140"/>
                    <a:pt x="342" y="140"/>
                    <a:pt x="342" y="140"/>
                  </a:cubicBezTo>
                  <a:cubicBezTo>
                    <a:pt x="345" y="137"/>
                    <a:pt x="349" y="135"/>
                    <a:pt x="351" y="132"/>
                  </a:cubicBezTo>
                  <a:cubicBezTo>
                    <a:pt x="352" y="130"/>
                    <a:pt x="352" y="130"/>
                    <a:pt x="352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50" y="128"/>
                    <a:pt x="350" y="128"/>
                    <a:pt x="350" y="128"/>
                  </a:cubicBezTo>
                  <a:cubicBezTo>
                    <a:pt x="349" y="128"/>
                    <a:pt x="348" y="127"/>
                    <a:pt x="348" y="127"/>
                  </a:cubicBezTo>
                  <a:cubicBezTo>
                    <a:pt x="347" y="126"/>
                    <a:pt x="347" y="126"/>
                    <a:pt x="347" y="126"/>
                  </a:cubicBezTo>
                  <a:cubicBezTo>
                    <a:pt x="346" y="127"/>
                    <a:pt x="346" y="127"/>
                    <a:pt x="346" y="127"/>
                  </a:cubicBezTo>
                  <a:cubicBezTo>
                    <a:pt x="345" y="126"/>
                    <a:pt x="345" y="126"/>
                    <a:pt x="345" y="126"/>
                  </a:cubicBezTo>
                  <a:cubicBezTo>
                    <a:pt x="345" y="126"/>
                    <a:pt x="345" y="125"/>
                    <a:pt x="346" y="125"/>
                  </a:cubicBezTo>
                  <a:cubicBezTo>
                    <a:pt x="345" y="123"/>
                    <a:pt x="345" y="122"/>
                    <a:pt x="344" y="121"/>
                  </a:cubicBezTo>
                  <a:cubicBezTo>
                    <a:pt x="343" y="120"/>
                    <a:pt x="341" y="119"/>
                    <a:pt x="340" y="119"/>
                  </a:cubicBezTo>
                  <a:cubicBezTo>
                    <a:pt x="339" y="116"/>
                    <a:pt x="337" y="114"/>
                    <a:pt x="334" y="112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8" y="109"/>
                    <a:pt x="339" y="107"/>
                    <a:pt x="340" y="104"/>
                  </a:cubicBezTo>
                  <a:cubicBezTo>
                    <a:pt x="341" y="102"/>
                    <a:pt x="341" y="102"/>
                    <a:pt x="341" y="102"/>
                  </a:cubicBezTo>
                  <a:cubicBezTo>
                    <a:pt x="341" y="101"/>
                    <a:pt x="341" y="101"/>
                    <a:pt x="341" y="101"/>
                  </a:cubicBezTo>
                  <a:cubicBezTo>
                    <a:pt x="338" y="97"/>
                    <a:pt x="334" y="94"/>
                    <a:pt x="329" y="92"/>
                  </a:cubicBezTo>
                  <a:cubicBezTo>
                    <a:pt x="329" y="91"/>
                    <a:pt x="329" y="91"/>
                    <a:pt x="329" y="91"/>
                  </a:cubicBezTo>
                  <a:cubicBezTo>
                    <a:pt x="330" y="91"/>
                    <a:pt x="330" y="91"/>
                    <a:pt x="330" y="91"/>
                  </a:cubicBezTo>
                  <a:cubicBezTo>
                    <a:pt x="331" y="90"/>
                    <a:pt x="331" y="90"/>
                    <a:pt x="331" y="90"/>
                  </a:cubicBezTo>
                  <a:cubicBezTo>
                    <a:pt x="331" y="90"/>
                    <a:pt x="331" y="90"/>
                    <a:pt x="331" y="90"/>
                  </a:cubicBezTo>
                  <a:cubicBezTo>
                    <a:pt x="331" y="89"/>
                    <a:pt x="331" y="89"/>
                    <a:pt x="331" y="89"/>
                  </a:cubicBezTo>
                  <a:cubicBezTo>
                    <a:pt x="328" y="90"/>
                    <a:pt x="328" y="90"/>
                    <a:pt x="328" y="90"/>
                  </a:cubicBezTo>
                  <a:cubicBezTo>
                    <a:pt x="321" y="95"/>
                    <a:pt x="314" y="96"/>
                    <a:pt x="306" y="97"/>
                  </a:cubicBezTo>
                  <a:cubicBezTo>
                    <a:pt x="306" y="98"/>
                    <a:pt x="306" y="98"/>
                    <a:pt x="306" y="98"/>
                  </a:cubicBezTo>
                  <a:cubicBezTo>
                    <a:pt x="307" y="99"/>
                    <a:pt x="307" y="99"/>
                    <a:pt x="307" y="99"/>
                  </a:cubicBezTo>
                  <a:cubicBezTo>
                    <a:pt x="308" y="101"/>
                    <a:pt x="308" y="101"/>
                    <a:pt x="308" y="101"/>
                  </a:cubicBezTo>
                  <a:cubicBezTo>
                    <a:pt x="309" y="102"/>
                    <a:pt x="309" y="102"/>
                    <a:pt x="309" y="102"/>
                  </a:cubicBezTo>
                  <a:cubicBezTo>
                    <a:pt x="309" y="103"/>
                    <a:pt x="309" y="103"/>
                    <a:pt x="309" y="103"/>
                  </a:cubicBezTo>
                  <a:cubicBezTo>
                    <a:pt x="307" y="103"/>
                    <a:pt x="307" y="103"/>
                    <a:pt x="307" y="103"/>
                  </a:cubicBezTo>
                  <a:cubicBezTo>
                    <a:pt x="305" y="102"/>
                    <a:pt x="305" y="102"/>
                    <a:pt x="305" y="102"/>
                  </a:cubicBezTo>
                  <a:cubicBezTo>
                    <a:pt x="303" y="99"/>
                    <a:pt x="301" y="96"/>
                    <a:pt x="300" y="92"/>
                  </a:cubicBezTo>
                  <a:cubicBezTo>
                    <a:pt x="299" y="92"/>
                    <a:pt x="299" y="92"/>
                    <a:pt x="299" y="92"/>
                  </a:cubicBezTo>
                  <a:cubicBezTo>
                    <a:pt x="298" y="92"/>
                    <a:pt x="298" y="93"/>
                    <a:pt x="297" y="93"/>
                  </a:cubicBezTo>
                  <a:cubicBezTo>
                    <a:pt x="296" y="92"/>
                    <a:pt x="296" y="92"/>
                    <a:pt x="296" y="92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1"/>
                    <a:pt x="298" y="90"/>
                    <a:pt x="298" y="89"/>
                  </a:cubicBezTo>
                  <a:cubicBezTo>
                    <a:pt x="296" y="88"/>
                    <a:pt x="296" y="88"/>
                    <a:pt x="296" y="88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1" y="88"/>
                    <a:pt x="292" y="88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79" y="76"/>
                    <a:pt x="279" y="76"/>
                    <a:pt x="279" y="76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3"/>
                    <a:pt x="272" y="73"/>
                    <a:pt x="272" y="72"/>
                  </a:cubicBezTo>
                  <a:cubicBezTo>
                    <a:pt x="273" y="72"/>
                    <a:pt x="273" y="72"/>
                    <a:pt x="273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69"/>
                    <a:pt x="267" y="67"/>
                    <a:pt x="267" y="65"/>
                  </a:cubicBezTo>
                  <a:cubicBezTo>
                    <a:pt x="264" y="61"/>
                    <a:pt x="264" y="61"/>
                    <a:pt x="264" y="61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5" y="54"/>
                    <a:pt x="265" y="54"/>
                    <a:pt x="265" y="54"/>
                  </a:cubicBezTo>
                  <a:cubicBezTo>
                    <a:pt x="264" y="53"/>
                    <a:pt x="264" y="53"/>
                    <a:pt x="264" y="53"/>
                  </a:cubicBezTo>
                  <a:cubicBezTo>
                    <a:pt x="259" y="51"/>
                    <a:pt x="259" y="51"/>
                    <a:pt x="259" y="51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57" y="47"/>
                    <a:pt x="257" y="47"/>
                    <a:pt x="257" y="47"/>
                  </a:cubicBezTo>
                  <a:cubicBezTo>
                    <a:pt x="257" y="45"/>
                    <a:pt x="257" y="45"/>
                    <a:pt x="257" y="45"/>
                  </a:cubicBezTo>
                  <a:cubicBezTo>
                    <a:pt x="259" y="44"/>
                    <a:pt x="259" y="44"/>
                    <a:pt x="259" y="44"/>
                  </a:cubicBezTo>
                  <a:cubicBezTo>
                    <a:pt x="256" y="43"/>
                    <a:pt x="256" y="43"/>
                    <a:pt x="256" y="43"/>
                  </a:cubicBezTo>
                  <a:cubicBezTo>
                    <a:pt x="252" y="44"/>
                    <a:pt x="248" y="47"/>
                    <a:pt x="245" y="50"/>
                  </a:cubicBezTo>
                  <a:cubicBezTo>
                    <a:pt x="244" y="52"/>
                    <a:pt x="243" y="54"/>
                    <a:pt x="242" y="56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37" y="57"/>
                    <a:pt x="237" y="57"/>
                    <a:pt x="236" y="57"/>
                  </a:cubicBezTo>
                  <a:cubicBezTo>
                    <a:pt x="234" y="56"/>
                    <a:pt x="233" y="53"/>
                    <a:pt x="233" y="51"/>
                  </a:cubicBezTo>
                  <a:cubicBezTo>
                    <a:pt x="232" y="52"/>
                    <a:pt x="232" y="52"/>
                    <a:pt x="232" y="52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8" y="52"/>
                    <a:pt x="228" y="52"/>
                    <a:pt x="228" y="52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26" y="53"/>
                    <a:pt x="226" y="53"/>
                    <a:pt x="226" y="53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1"/>
                    <a:pt x="223" y="53"/>
                    <a:pt x="222" y="54"/>
                  </a:cubicBezTo>
                  <a:cubicBezTo>
                    <a:pt x="222" y="53"/>
                    <a:pt x="222" y="52"/>
                    <a:pt x="222" y="50"/>
                  </a:cubicBezTo>
                  <a:cubicBezTo>
                    <a:pt x="224" y="49"/>
                    <a:pt x="224" y="49"/>
                    <a:pt x="224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3" y="47"/>
                    <a:pt x="222" y="47"/>
                    <a:pt x="220" y="49"/>
                  </a:cubicBezTo>
                  <a:cubicBezTo>
                    <a:pt x="220" y="49"/>
                    <a:pt x="221" y="50"/>
                    <a:pt x="221" y="5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5" y="58"/>
                    <a:pt x="202" y="59"/>
                    <a:pt x="200" y="61"/>
                  </a:cubicBezTo>
                  <a:cubicBezTo>
                    <a:pt x="200" y="62"/>
                    <a:pt x="199" y="63"/>
                    <a:pt x="199" y="64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7" y="66"/>
                    <a:pt x="197" y="66"/>
                    <a:pt x="197" y="66"/>
                  </a:cubicBezTo>
                  <a:cubicBezTo>
                    <a:pt x="195" y="67"/>
                    <a:pt x="193" y="70"/>
                    <a:pt x="193" y="72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5" y="76"/>
                    <a:pt x="195" y="76"/>
                    <a:pt x="195" y="76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88" y="68"/>
                    <a:pt x="188" y="67"/>
                    <a:pt x="187" y="65"/>
                  </a:cubicBezTo>
                  <a:cubicBezTo>
                    <a:pt x="189" y="65"/>
                    <a:pt x="189" y="65"/>
                    <a:pt x="189" y="65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59"/>
                    <a:pt x="193" y="59"/>
                    <a:pt x="194" y="59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4"/>
                    <a:pt x="194" y="54"/>
                    <a:pt x="194" y="54"/>
                  </a:cubicBezTo>
                  <a:cubicBezTo>
                    <a:pt x="196" y="52"/>
                    <a:pt x="196" y="52"/>
                    <a:pt x="196" y="52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205" y="54"/>
                    <a:pt x="205" y="54"/>
                    <a:pt x="205" y="54"/>
                  </a:cubicBezTo>
                  <a:cubicBezTo>
                    <a:pt x="206" y="52"/>
                    <a:pt x="206" y="52"/>
                    <a:pt x="206" y="52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2"/>
                    <a:pt x="212" y="52"/>
                    <a:pt x="212" y="52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2" y="51"/>
                    <a:pt x="213" y="51"/>
                    <a:pt x="213" y="51"/>
                  </a:cubicBezTo>
                  <a:cubicBezTo>
                    <a:pt x="212" y="51"/>
                    <a:pt x="212" y="51"/>
                    <a:pt x="211" y="51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49"/>
                    <a:pt x="211" y="49"/>
                    <a:pt x="211" y="49"/>
                  </a:cubicBezTo>
                  <a:cubicBezTo>
                    <a:pt x="211" y="48"/>
                    <a:pt x="211" y="48"/>
                    <a:pt x="211" y="48"/>
                  </a:cubicBezTo>
                  <a:cubicBezTo>
                    <a:pt x="212" y="48"/>
                    <a:pt x="212" y="48"/>
                    <a:pt x="213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7" y="46"/>
                    <a:pt x="218" y="46"/>
                    <a:pt x="220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2" y="44"/>
                    <a:pt x="222" y="44"/>
                    <a:pt x="222" y="44"/>
                  </a:cubicBezTo>
                  <a:cubicBezTo>
                    <a:pt x="223" y="44"/>
                    <a:pt x="223" y="44"/>
                    <a:pt x="223" y="44"/>
                  </a:cubicBezTo>
                  <a:cubicBezTo>
                    <a:pt x="225" y="44"/>
                    <a:pt x="228" y="45"/>
                    <a:pt x="230" y="46"/>
                  </a:cubicBezTo>
                  <a:cubicBezTo>
                    <a:pt x="241" y="47"/>
                    <a:pt x="241" y="47"/>
                    <a:pt x="241" y="47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12" y="41"/>
                    <a:pt x="212" y="41"/>
                    <a:pt x="212" y="41"/>
                  </a:cubicBezTo>
                  <a:cubicBezTo>
                    <a:pt x="207" y="39"/>
                    <a:pt x="207" y="39"/>
                    <a:pt x="207" y="39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6" y="35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197" y="52"/>
                    <a:pt x="186" y="70"/>
                    <a:pt x="170" y="76"/>
                  </a:cubicBezTo>
                  <a:cubicBezTo>
                    <a:pt x="169" y="77"/>
                    <a:pt x="169" y="77"/>
                    <a:pt x="169" y="77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4" y="83"/>
                    <a:pt x="161" y="86"/>
                    <a:pt x="160" y="89"/>
                  </a:cubicBezTo>
                  <a:cubicBezTo>
                    <a:pt x="161" y="88"/>
                    <a:pt x="162" y="88"/>
                    <a:pt x="163" y="87"/>
                  </a:cubicBezTo>
                  <a:cubicBezTo>
                    <a:pt x="164" y="88"/>
                    <a:pt x="164" y="88"/>
                    <a:pt x="164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60" y="96"/>
                    <a:pt x="160" y="98"/>
                    <a:pt x="160" y="100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59" y="94"/>
                    <a:pt x="159" y="90"/>
                    <a:pt x="158" y="85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3" y="94"/>
                    <a:pt x="113" y="94"/>
                    <a:pt x="113" y="94"/>
                  </a:cubicBezTo>
                  <a:cubicBezTo>
                    <a:pt x="111" y="96"/>
                    <a:pt x="110" y="98"/>
                    <a:pt x="109" y="101"/>
                  </a:cubicBezTo>
                  <a:cubicBezTo>
                    <a:pt x="109" y="102"/>
                    <a:pt x="109" y="102"/>
                    <a:pt x="109" y="102"/>
                  </a:cubicBezTo>
                  <a:cubicBezTo>
                    <a:pt x="109" y="102"/>
                    <a:pt x="109" y="102"/>
                    <a:pt x="109" y="102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4"/>
                    <a:pt x="109" y="105"/>
                    <a:pt x="108" y="105"/>
                  </a:cubicBezTo>
                  <a:cubicBezTo>
                    <a:pt x="108" y="106"/>
                    <a:pt x="108" y="106"/>
                    <a:pt x="108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5" y="119"/>
                    <a:pt x="95" y="121"/>
                    <a:pt x="96" y="122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2" y="131"/>
                    <a:pt x="91" y="133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8" y="125"/>
                    <a:pt x="78" y="125"/>
                    <a:pt x="78" y="125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3" y="129"/>
                    <a:pt x="73" y="129"/>
                    <a:pt x="73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8" y="124"/>
                    <a:pt x="69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2" y="116"/>
                    <a:pt x="62" y="116"/>
                    <a:pt x="62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1" y="120"/>
                    <a:pt x="40" y="121"/>
                    <a:pt x="39" y="121"/>
                  </a:cubicBezTo>
                  <a:cubicBezTo>
                    <a:pt x="37" y="123"/>
                    <a:pt x="36" y="124"/>
                    <a:pt x="34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7"/>
                    <a:pt x="32" y="129"/>
                    <a:pt x="32" y="130"/>
                  </a:cubicBezTo>
                  <a:cubicBezTo>
                    <a:pt x="33" y="131"/>
                    <a:pt x="33" y="131"/>
                    <a:pt x="33" y="132"/>
                  </a:cubicBezTo>
                  <a:cubicBezTo>
                    <a:pt x="33" y="132"/>
                    <a:pt x="34" y="132"/>
                    <a:pt x="34" y="13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4"/>
                    <a:pt x="37" y="134"/>
                    <a:pt x="37" y="135"/>
                  </a:cubicBezTo>
                  <a:cubicBezTo>
                    <a:pt x="36" y="135"/>
                    <a:pt x="34" y="135"/>
                    <a:pt x="33" y="135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2" y="133"/>
                    <a:pt x="32" y="133"/>
                    <a:pt x="31" y="133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6" y="136"/>
                    <a:pt x="22" y="139"/>
                    <a:pt x="17" y="142"/>
                  </a:cubicBezTo>
                  <a:cubicBezTo>
                    <a:pt x="15" y="148"/>
                    <a:pt x="19" y="154"/>
                    <a:pt x="17" y="162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8" y="162"/>
                    <a:pt x="18" y="162"/>
                    <a:pt x="19" y="162"/>
                  </a:cubicBezTo>
                  <a:cubicBezTo>
                    <a:pt x="22" y="163"/>
                    <a:pt x="22" y="163"/>
                    <a:pt x="22" y="163"/>
                  </a:cubicBezTo>
                  <a:cubicBezTo>
                    <a:pt x="24" y="166"/>
                    <a:pt x="26" y="168"/>
                    <a:pt x="28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3" y="170"/>
                    <a:pt x="35" y="171"/>
                    <a:pt x="37" y="174"/>
                  </a:cubicBezTo>
                  <a:cubicBezTo>
                    <a:pt x="37" y="175"/>
                    <a:pt x="37" y="175"/>
                    <a:pt x="37" y="176"/>
                  </a:cubicBezTo>
                  <a:cubicBezTo>
                    <a:pt x="38" y="177"/>
                    <a:pt x="38" y="179"/>
                    <a:pt x="38" y="181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5"/>
                    <a:pt x="37" y="188"/>
                    <a:pt x="38" y="191"/>
                  </a:cubicBezTo>
                  <a:cubicBezTo>
                    <a:pt x="37" y="192"/>
                    <a:pt x="37" y="192"/>
                    <a:pt x="36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7" y="193"/>
                    <a:pt x="37" y="194"/>
                    <a:pt x="37" y="194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5" y="196"/>
                    <a:pt x="35" y="196"/>
                    <a:pt x="35" y="196"/>
                  </a:cubicBezTo>
                  <a:cubicBezTo>
                    <a:pt x="35" y="196"/>
                    <a:pt x="35" y="196"/>
                    <a:pt x="35" y="196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4"/>
                    <a:pt x="34" y="193"/>
                    <a:pt x="34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1" y="192"/>
                    <a:pt x="29" y="192"/>
                    <a:pt x="27" y="192"/>
                  </a:cubicBezTo>
                  <a:cubicBezTo>
                    <a:pt x="27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94"/>
                    <a:pt x="25" y="195"/>
                    <a:pt x="25" y="196"/>
                  </a:cubicBezTo>
                  <a:cubicBezTo>
                    <a:pt x="24" y="198"/>
                    <a:pt x="24" y="199"/>
                    <a:pt x="24" y="201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1" y="203"/>
                    <a:pt x="19" y="204"/>
                    <a:pt x="17" y="206"/>
                  </a:cubicBezTo>
                  <a:cubicBezTo>
                    <a:pt x="15" y="207"/>
                    <a:pt x="13" y="207"/>
                    <a:pt x="12" y="207"/>
                  </a:cubicBezTo>
                  <a:cubicBezTo>
                    <a:pt x="11" y="208"/>
                    <a:pt x="11" y="208"/>
                    <a:pt x="11" y="208"/>
                  </a:cubicBezTo>
                  <a:cubicBezTo>
                    <a:pt x="11" y="208"/>
                    <a:pt x="11" y="208"/>
                    <a:pt x="11" y="208"/>
                  </a:cubicBezTo>
                  <a:cubicBezTo>
                    <a:pt x="11" y="209"/>
                    <a:pt x="10" y="210"/>
                    <a:pt x="10" y="211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1"/>
                    <a:pt x="5" y="212"/>
                    <a:pt x="4" y="213"/>
                  </a:cubicBezTo>
                  <a:cubicBezTo>
                    <a:pt x="3" y="215"/>
                    <a:pt x="3" y="218"/>
                    <a:pt x="3" y="221"/>
                  </a:cubicBezTo>
                  <a:cubicBezTo>
                    <a:pt x="2" y="222"/>
                    <a:pt x="2" y="224"/>
                    <a:pt x="0" y="226"/>
                  </a:cubicBezTo>
                  <a:cubicBezTo>
                    <a:pt x="8" y="225"/>
                    <a:pt x="8" y="225"/>
                    <a:pt x="8" y="225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4" y="231"/>
                    <a:pt x="14" y="234"/>
                    <a:pt x="15" y="236"/>
                  </a:cubicBezTo>
                  <a:cubicBezTo>
                    <a:pt x="17" y="237"/>
                    <a:pt x="17" y="237"/>
                    <a:pt x="17" y="237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20" y="239"/>
                    <a:pt x="21" y="240"/>
                    <a:pt x="22" y="242"/>
                  </a:cubicBezTo>
                  <a:cubicBezTo>
                    <a:pt x="31" y="249"/>
                    <a:pt x="41" y="256"/>
                    <a:pt x="50" y="262"/>
                  </a:cubicBezTo>
                  <a:cubicBezTo>
                    <a:pt x="50" y="263"/>
                    <a:pt x="51" y="264"/>
                    <a:pt x="52" y="264"/>
                  </a:cubicBezTo>
                  <a:cubicBezTo>
                    <a:pt x="53" y="263"/>
                    <a:pt x="53" y="263"/>
                    <a:pt x="53" y="263"/>
                  </a:cubicBezTo>
                  <a:cubicBezTo>
                    <a:pt x="54" y="262"/>
                    <a:pt x="54" y="262"/>
                    <a:pt x="54" y="262"/>
                  </a:cubicBezTo>
                  <a:cubicBezTo>
                    <a:pt x="55" y="261"/>
                    <a:pt x="57" y="260"/>
                    <a:pt x="58" y="259"/>
                  </a:cubicBezTo>
                  <a:cubicBezTo>
                    <a:pt x="59" y="259"/>
                    <a:pt x="59" y="259"/>
                    <a:pt x="59" y="259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61" y="261"/>
                    <a:pt x="62" y="263"/>
                    <a:pt x="63" y="265"/>
                  </a:cubicBezTo>
                  <a:cubicBezTo>
                    <a:pt x="64" y="265"/>
                    <a:pt x="64" y="265"/>
                    <a:pt x="64" y="265"/>
                  </a:cubicBezTo>
                  <a:cubicBezTo>
                    <a:pt x="65" y="264"/>
                    <a:pt x="65" y="263"/>
                    <a:pt x="66" y="263"/>
                  </a:cubicBezTo>
                  <a:cubicBezTo>
                    <a:pt x="67" y="263"/>
                    <a:pt x="68" y="264"/>
                    <a:pt x="68" y="264"/>
                  </a:cubicBezTo>
                  <a:cubicBezTo>
                    <a:pt x="70" y="265"/>
                    <a:pt x="70" y="265"/>
                    <a:pt x="70" y="265"/>
                  </a:cubicBezTo>
                  <a:cubicBezTo>
                    <a:pt x="71" y="266"/>
                    <a:pt x="71" y="267"/>
                    <a:pt x="72" y="268"/>
                  </a:cubicBezTo>
                  <a:cubicBezTo>
                    <a:pt x="74" y="268"/>
                    <a:pt x="74" y="268"/>
                    <a:pt x="74" y="268"/>
                  </a:cubicBezTo>
                  <a:cubicBezTo>
                    <a:pt x="76" y="269"/>
                    <a:pt x="78" y="269"/>
                    <a:pt x="80" y="269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84" y="270"/>
                    <a:pt x="84" y="270"/>
                    <a:pt x="84" y="270"/>
                  </a:cubicBezTo>
                  <a:cubicBezTo>
                    <a:pt x="85" y="269"/>
                    <a:pt x="85" y="267"/>
                    <a:pt x="85" y="266"/>
                  </a:cubicBezTo>
                  <a:cubicBezTo>
                    <a:pt x="87" y="265"/>
                    <a:pt x="87" y="265"/>
                    <a:pt x="87" y="265"/>
                  </a:cubicBezTo>
                  <a:cubicBezTo>
                    <a:pt x="90" y="265"/>
                    <a:pt x="90" y="265"/>
                    <a:pt x="90" y="265"/>
                  </a:cubicBezTo>
                  <a:cubicBezTo>
                    <a:pt x="92" y="266"/>
                    <a:pt x="94" y="267"/>
                    <a:pt x="96" y="268"/>
                  </a:cubicBezTo>
                  <a:cubicBezTo>
                    <a:pt x="99" y="268"/>
                    <a:pt x="99" y="268"/>
                    <a:pt x="99" y="268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2" y="264"/>
                    <a:pt x="102" y="264"/>
                    <a:pt x="102" y="264"/>
                  </a:cubicBezTo>
                  <a:cubicBezTo>
                    <a:pt x="101" y="262"/>
                    <a:pt x="101" y="260"/>
                    <a:pt x="101" y="258"/>
                  </a:cubicBezTo>
                  <a:cubicBezTo>
                    <a:pt x="100" y="258"/>
                    <a:pt x="100" y="257"/>
                    <a:pt x="99" y="257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100" y="254"/>
                    <a:pt x="100" y="254"/>
                    <a:pt x="100" y="254"/>
                  </a:cubicBezTo>
                  <a:cubicBezTo>
                    <a:pt x="103" y="250"/>
                    <a:pt x="107" y="248"/>
                    <a:pt x="112" y="246"/>
                  </a:cubicBezTo>
                  <a:cubicBezTo>
                    <a:pt x="116" y="246"/>
                    <a:pt x="116" y="246"/>
                    <a:pt x="116" y="246"/>
                  </a:cubicBezTo>
                  <a:cubicBezTo>
                    <a:pt x="117" y="246"/>
                    <a:pt x="117" y="246"/>
                    <a:pt x="117" y="246"/>
                  </a:cubicBezTo>
                  <a:cubicBezTo>
                    <a:pt x="120" y="249"/>
                    <a:pt x="120" y="249"/>
                    <a:pt x="120" y="249"/>
                  </a:cubicBezTo>
                  <a:cubicBezTo>
                    <a:pt x="122" y="252"/>
                    <a:pt x="122" y="252"/>
                    <a:pt x="122" y="252"/>
                  </a:cubicBezTo>
                  <a:cubicBezTo>
                    <a:pt x="123" y="251"/>
                    <a:pt x="125" y="250"/>
                    <a:pt x="126" y="250"/>
                  </a:cubicBezTo>
                  <a:cubicBezTo>
                    <a:pt x="128" y="250"/>
                    <a:pt x="130" y="250"/>
                    <a:pt x="132" y="250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0" y="246"/>
                    <a:pt x="130" y="245"/>
                    <a:pt x="131" y="245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137" y="243"/>
                    <a:pt x="137" y="243"/>
                    <a:pt x="137" y="243"/>
                  </a:cubicBezTo>
                  <a:cubicBezTo>
                    <a:pt x="138" y="242"/>
                    <a:pt x="140" y="241"/>
                    <a:pt x="142" y="241"/>
                  </a:cubicBezTo>
                  <a:cubicBezTo>
                    <a:pt x="145" y="241"/>
                    <a:pt x="145" y="241"/>
                    <a:pt x="145" y="241"/>
                  </a:cubicBezTo>
                  <a:cubicBezTo>
                    <a:pt x="146" y="240"/>
                    <a:pt x="147" y="239"/>
                    <a:pt x="148" y="238"/>
                  </a:cubicBezTo>
                  <a:cubicBezTo>
                    <a:pt x="150" y="238"/>
                    <a:pt x="150" y="238"/>
                    <a:pt x="150" y="238"/>
                  </a:cubicBezTo>
                  <a:cubicBezTo>
                    <a:pt x="151" y="235"/>
                    <a:pt x="151" y="235"/>
                    <a:pt x="151" y="235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4" y="231"/>
                    <a:pt x="154" y="231"/>
                    <a:pt x="154" y="231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56" y="228"/>
                    <a:pt x="156" y="228"/>
                    <a:pt x="156" y="228"/>
                  </a:cubicBezTo>
                  <a:cubicBezTo>
                    <a:pt x="157" y="228"/>
                    <a:pt x="158" y="228"/>
                    <a:pt x="159" y="227"/>
                  </a:cubicBezTo>
                  <a:cubicBezTo>
                    <a:pt x="160" y="227"/>
                    <a:pt x="161" y="227"/>
                    <a:pt x="161" y="226"/>
                  </a:cubicBezTo>
                  <a:cubicBezTo>
                    <a:pt x="162" y="226"/>
                    <a:pt x="162" y="226"/>
                    <a:pt x="162" y="226"/>
                  </a:cubicBezTo>
                  <a:cubicBezTo>
                    <a:pt x="163" y="227"/>
                    <a:pt x="163" y="227"/>
                    <a:pt x="163" y="227"/>
                  </a:cubicBezTo>
                  <a:cubicBezTo>
                    <a:pt x="164" y="228"/>
                    <a:pt x="164" y="228"/>
                    <a:pt x="164" y="228"/>
                  </a:cubicBezTo>
                  <a:cubicBezTo>
                    <a:pt x="165" y="229"/>
                    <a:pt x="165" y="229"/>
                    <a:pt x="165" y="229"/>
                  </a:cubicBezTo>
                  <a:cubicBezTo>
                    <a:pt x="166" y="228"/>
                    <a:pt x="167" y="227"/>
                    <a:pt x="168" y="226"/>
                  </a:cubicBezTo>
                  <a:cubicBezTo>
                    <a:pt x="169" y="226"/>
                    <a:pt x="169" y="226"/>
                    <a:pt x="169" y="226"/>
                  </a:cubicBezTo>
                  <a:cubicBezTo>
                    <a:pt x="169" y="226"/>
                    <a:pt x="169" y="226"/>
                    <a:pt x="169" y="226"/>
                  </a:cubicBezTo>
                  <a:cubicBezTo>
                    <a:pt x="170" y="226"/>
                    <a:pt x="170" y="226"/>
                    <a:pt x="170" y="226"/>
                  </a:cubicBezTo>
                  <a:cubicBezTo>
                    <a:pt x="171" y="227"/>
                    <a:pt x="171" y="227"/>
                    <a:pt x="171" y="227"/>
                  </a:cubicBezTo>
                  <a:cubicBezTo>
                    <a:pt x="171" y="228"/>
                    <a:pt x="172" y="229"/>
                    <a:pt x="173" y="231"/>
                  </a:cubicBezTo>
                  <a:cubicBezTo>
                    <a:pt x="175" y="231"/>
                    <a:pt x="178" y="232"/>
                    <a:pt x="180" y="232"/>
                  </a:cubicBezTo>
                  <a:cubicBezTo>
                    <a:pt x="184" y="234"/>
                    <a:pt x="187" y="236"/>
                    <a:pt x="189" y="239"/>
                  </a:cubicBezTo>
                  <a:cubicBezTo>
                    <a:pt x="190" y="240"/>
                    <a:pt x="192" y="240"/>
                    <a:pt x="193" y="241"/>
                  </a:cubicBezTo>
                  <a:cubicBezTo>
                    <a:pt x="194" y="242"/>
                    <a:pt x="194" y="242"/>
                    <a:pt x="195" y="243"/>
                  </a:cubicBezTo>
                  <a:cubicBezTo>
                    <a:pt x="196" y="243"/>
                    <a:pt x="198" y="244"/>
                    <a:pt x="200" y="243"/>
                  </a:cubicBezTo>
                  <a:cubicBezTo>
                    <a:pt x="201" y="243"/>
                    <a:pt x="202" y="242"/>
                    <a:pt x="203" y="242"/>
                  </a:cubicBezTo>
                  <a:cubicBezTo>
                    <a:pt x="207" y="243"/>
                    <a:pt x="211" y="244"/>
                    <a:pt x="215" y="245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22" y="249"/>
                    <a:pt x="224" y="250"/>
                    <a:pt x="227" y="250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52"/>
                    <a:pt x="228" y="253"/>
                    <a:pt x="228" y="255"/>
                  </a:cubicBezTo>
                  <a:cubicBezTo>
                    <a:pt x="228" y="255"/>
                    <a:pt x="229" y="255"/>
                    <a:pt x="229" y="256"/>
                  </a:cubicBezTo>
                  <a:cubicBezTo>
                    <a:pt x="231" y="256"/>
                    <a:pt x="233" y="255"/>
                    <a:pt x="235" y="255"/>
                  </a:cubicBezTo>
                  <a:cubicBezTo>
                    <a:pt x="236" y="255"/>
                    <a:pt x="237" y="255"/>
                    <a:pt x="238" y="255"/>
                  </a:cubicBezTo>
                  <a:cubicBezTo>
                    <a:pt x="239" y="257"/>
                    <a:pt x="239" y="257"/>
                    <a:pt x="239" y="257"/>
                  </a:cubicBezTo>
                  <a:cubicBezTo>
                    <a:pt x="240" y="257"/>
                    <a:pt x="240" y="257"/>
                    <a:pt x="240" y="257"/>
                  </a:cubicBezTo>
                  <a:cubicBezTo>
                    <a:pt x="243" y="257"/>
                    <a:pt x="245" y="256"/>
                    <a:pt x="248" y="256"/>
                  </a:cubicBezTo>
                  <a:cubicBezTo>
                    <a:pt x="249" y="256"/>
                    <a:pt x="249" y="256"/>
                    <a:pt x="250" y="255"/>
                  </a:cubicBezTo>
                  <a:cubicBezTo>
                    <a:pt x="250" y="255"/>
                    <a:pt x="250" y="255"/>
                    <a:pt x="250" y="255"/>
                  </a:cubicBezTo>
                  <a:cubicBezTo>
                    <a:pt x="251" y="256"/>
                    <a:pt x="251" y="256"/>
                    <a:pt x="251" y="256"/>
                  </a:cubicBezTo>
                  <a:cubicBezTo>
                    <a:pt x="251" y="256"/>
                    <a:pt x="251" y="256"/>
                    <a:pt x="251" y="256"/>
                  </a:cubicBezTo>
                  <a:cubicBezTo>
                    <a:pt x="251" y="257"/>
                    <a:pt x="251" y="257"/>
                    <a:pt x="251" y="257"/>
                  </a:cubicBezTo>
                  <a:cubicBezTo>
                    <a:pt x="250" y="257"/>
                    <a:pt x="250" y="257"/>
                    <a:pt x="250" y="257"/>
                  </a:cubicBezTo>
                  <a:cubicBezTo>
                    <a:pt x="250" y="258"/>
                    <a:pt x="249" y="258"/>
                    <a:pt x="249" y="258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50" y="259"/>
                    <a:pt x="250" y="259"/>
                    <a:pt x="250" y="259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5" y="260"/>
                    <a:pt x="255" y="260"/>
                    <a:pt x="255" y="260"/>
                  </a:cubicBezTo>
                  <a:cubicBezTo>
                    <a:pt x="259" y="256"/>
                    <a:pt x="265" y="253"/>
                    <a:pt x="267" y="248"/>
                  </a:cubicBezTo>
                  <a:cubicBezTo>
                    <a:pt x="268" y="247"/>
                    <a:pt x="269" y="247"/>
                    <a:pt x="270" y="246"/>
                  </a:cubicBezTo>
                  <a:cubicBezTo>
                    <a:pt x="270" y="246"/>
                    <a:pt x="270" y="246"/>
                    <a:pt x="270" y="246"/>
                  </a:cubicBezTo>
                  <a:cubicBezTo>
                    <a:pt x="270" y="245"/>
                    <a:pt x="270" y="245"/>
                    <a:pt x="271" y="245"/>
                  </a:cubicBezTo>
                  <a:cubicBezTo>
                    <a:pt x="272" y="245"/>
                    <a:pt x="272" y="245"/>
                    <a:pt x="272" y="245"/>
                  </a:cubicBezTo>
                  <a:cubicBezTo>
                    <a:pt x="272" y="245"/>
                    <a:pt x="272" y="245"/>
                    <a:pt x="272" y="245"/>
                  </a:cubicBezTo>
                  <a:cubicBezTo>
                    <a:pt x="273" y="245"/>
                    <a:pt x="273" y="245"/>
                    <a:pt x="273" y="245"/>
                  </a:cubicBezTo>
                  <a:cubicBezTo>
                    <a:pt x="274" y="246"/>
                    <a:pt x="275" y="247"/>
                    <a:pt x="275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80" y="249"/>
                    <a:pt x="280" y="249"/>
                    <a:pt x="280" y="249"/>
                  </a:cubicBezTo>
                  <a:cubicBezTo>
                    <a:pt x="280" y="246"/>
                    <a:pt x="281" y="244"/>
                    <a:pt x="282" y="242"/>
                  </a:cubicBezTo>
                  <a:cubicBezTo>
                    <a:pt x="283" y="241"/>
                    <a:pt x="283" y="241"/>
                    <a:pt x="283" y="241"/>
                  </a:cubicBezTo>
                  <a:cubicBezTo>
                    <a:pt x="285" y="240"/>
                    <a:pt x="285" y="240"/>
                    <a:pt x="285" y="240"/>
                  </a:cubicBezTo>
                  <a:cubicBezTo>
                    <a:pt x="288" y="240"/>
                    <a:pt x="288" y="240"/>
                    <a:pt x="288" y="240"/>
                  </a:cubicBezTo>
                  <a:cubicBezTo>
                    <a:pt x="290" y="240"/>
                    <a:pt x="293" y="241"/>
                    <a:pt x="294" y="242"/>
                  </a:cubicBezTo>
                  <a:cubicBezTo>
                    <a:pt x="296" y="243"/>
                    <a:pt x="296" y="243"/>
                    <a:pt x="296" y="243"/>
                  </a:cubicBezTo>
                  <a:cubicBezTo>
                    <a:pt x="298" y="242"/>
                    <a:pt x="298" y="242"/>
                    <a:pt x="298" y="242"/>
                  </a:cubicBezTo>
                  <a:cubicBezTo>
                    <a:pt x="304" y="238"/>
                    <a:pt x="304" y="238"/>
                    <a:pt x="304" y="238"/>
                  </a:cubicBezTo>
                  <a:cubicBezTo>
                    <a:pt x="305" y="237"/>
                    <a:pt x="305" y="237"/>
                    <a:pt x="305" y="237"/>
                  </a:cubicBezTo>
                  <a:cubicBezTo>
                    <a:pt x="306" y="237"/>
                    <a:pt x="307" y="236"/>
                    <a:pt x="308" y="234"/>
                  </a:cubicBezTo>
                  <a:cubicBezTo>
                    <a:pt x="309" y="232"/>
                    <a:pt x="310" y="229"/>
                    <a:pt x="311" y="227"/>
                  </a:cubicBezTo>
                  <a:cubicBezTo>
                    <a:pt x="311" y="225"/>
                    <a:pt x="312" y="223"/>
                    <a:pt x="312" y="22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6" y="219"/>
                    <a:pt x="316" y="219"/>
                    <a:pt x="316" y="219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24" y="213"/>
                    <a:pt x="324" y="213"/>
                    <a:pt x="324" y="213"/>
                  </a:cubicBezTo>
                  <a:cubicBezTo>
                    <a:pt x="331" y="208"/>
                    <a:pt x="331" y="208"/>
                    <a:pt x="331" y="208"/>
                  </a:cubicBezTo>
                  <a:cubicBezTo>
                    <a:pt x="333" y="208"/>
                    <a:pt x="335" y="207"/>
                    <a:pt x="338" y="208"/>
                  </a:cubicBezTo>
                  <a:cubicBezTo>
                    <a:pt x="341" y="207"/>
                    <a:pt x="341" y="207"/>
                    <a:pt x="341" y="207"/>
                  </a:cubicBezTo>
                  <a:cubicBezTo>
                    <a:pt x="341" y="204"/>
                    <a:pt x="341" y="204"/>
                    <a:pt x="341" y="204"/>
                  </a:cubicBezTo>
                  <a:cubicBezTo>
                    <a:pt x="338" y="200"/>
                    <a:pt x="338" y="200"/>
                    <a:pt x="338" y="200"/>
                  </a:cubicBezTo>
                  <a:cubicBezTo>
                    <a:pt x="338" y="196"/>
                    <a:pt x="338" y="196"/>
                    <a:pt x="338" y="196"/>
                  </a:cubicBezTo>
                  <a:cubicBezTo>
                    <a:pt x="340" y="197"/>
                    <a:pt x="340" y="197"/>
                    <a:pt x="340" y="197"/>
                  </a:cubicBezTo>
                  <a:cubicBezTo>
                    <a:pt x="343" y="201"/>
                    <a:pt x="343" y="201"/>
                    <a:pt x="343" y="201"/>
                  </a:cubicBezTo>
                  <a:cubicBezTo>
                    <a:pt x="348" y="203"/>
                    <a:pt x="348" y="203"/>
                    <a:pt x="348" y="203"/>
                  </a:cubicBezTo>
                  <a:cubicBezTo>
                    <a:pt x="348" y="206"/>
                    <a:pt x="348" y="206"/>
                    <a:pt x="348" y="206"/>
                  </a:cubicBezTo>
                  <a:cubicBezTo>
                    <a:pt x="351" y="212"/>
                    <a:pt x="351" y="212"/>
                    <a:pt x="351" y="212"/>
                  </a:cubicBezTo>
                  <a:cubicBezTo>
                    <a:pt x="351" y="214"/>
                    <a:pt x="351" y="214"/>
                    <a:pt x="351" y="214"/>
                  </a:cubicBezTo>
                  <a:cubicBezTo>
                    <a:pt x="353" y="216"/>
                    <a:pt x="353" y="216"/>
                    <a:pt x="353" y="216"/>
                  </a:cubicBezTo>
                  <a:cubicBezTo>
                    <a:pt x="358" y="216"/>
                    <a:pt x="362" y="216"/>
                    <a:pt x="367" y="216"/>
                  </a:cubicBezTo>
                  <a:cubicBezTo>
                    <a:pt x="368" y="217"/>
                    <a:pt x="370" y="217"/>
                    <a:pt x="372" y="218"/>
                  </a:cubicBezTo>
                  <a:cubicBezTo>
                    <a:pt x="374" y="215"/>
                    <a:pt x="374" y="215"/>
                    <a:pt x="374" y="215"/>
                  </a:cubicBezTo>
                  <a:cubicBezTo>
                    <a:pt x="377" y="214"/>
                    <a:pt x="377" y="214"/>
                    <a:pt x="377" y="214"/>
                  </a:cubicBezTo>
                  <a:cubicBezTo>
                    <a:pt x="380" y="216"/>
                    <a:pt x="380" y="216"/>
                    <a:pt x="380" y="216"/>
                  </a:cubicBezTo>
                  <a:cubicBezTo>
                    <a:pt x="385" y="216"/>
                    <a:pt x="385" y="216"/>
                    <a:pt x="385" y="216"/>
                  </a:cubicBezTo>
                  <a:cubicBezTo>
                    <a:pt x="387" y="216"/>
                    <a:pt x="387" y="216"/>
                    <a:pt x="387" y="216"/>
                  </a:cubicBezTo>
                  <a:cubicBezTo>
                    <a:pt x="388" y="223"/>
                    <a:pt x="385" y="228"/>
                    <a:pt x="381" y="233"/>
                  </a:cubicBezTo>
                  <a:cubicBezTo>
                    <a:pt x="373" y="239"/>
                    <a:pt x="373" y="239"/>
                    <a:pt x="373" y="239"/>
                  </a:cubicBezTo>
                  <a:cubicBezTo>
                    <a:pt x="372" y="240"/>
                    <a:pt x="372" y="241"/>
                    <a:pt x="372" y="242"/>
                  </a:cubicBezTo>
                  <a:cubicBezTo>
                    <a:pt x="378" y="243"/>
                    <a:pt x="383" y="244"/>
                    <a:pt x="388" y="245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90" y="241"/>
                    <a:pt x="390" y="241"/>
                    <a:pt x="390" y="241"/>
                  </a:cubicBezTo>
                  <a:cubicBezTo>
                    <a:pt x="393" y="240"/>
                    <a:pt x="393" y="240"/>
                    <a:pt x="393" y="240"/>
                  </a:cubicBezTo>
                  <a:cubicBezTo>
                    <a:pt x="396" y="236"/>
                    <a:pt x="396" y="236"/>
                    <a:pt x="396" y="236"/>
                  </a:cubicBezTo>
                  <a:cubicBezTo>
                    <a:pt x="398" y="235"/>
                    <a:pt x="401" y="233"/>
                    <a:pt x="403" y="232"/>
                  </a:cubicBezTo>
                  <a:lnTo>
                    <a:pt x="401" y="222"/>
                  </a:lnTo>
                  <a:close/>
                  <a:moveTo>
                    <a:pt x="272" y="17"/>
                  </a:moveTo>
                  <a:cubicBezTo>
                    <a:pt x="272" y="17"/>
                    <a:pt x="272" y="17"/>
                    <a:pt x="272" y="17"/>
                  </a:cubicBezTo>
                  <a:cubicBezTo>
                    <a:pt x="272" y="17"/>
                    <a:pt x="272" y="17"/>
                    <a:pt x="272" y="17"/>
                  </a:cubicBezTo>
                  <a:close/>
                  <a:moveTo>
                    <a:pt x="263" y="34"/>
                  </a:moveTo>
                  <a:cubicBezTo>
                    <a:pt x="263" y="32"/>
                    <a:pt x="263" y="31"/>
                    <a:pt x="264" y="29"/>
                  </a:cubicBezTo>
                  <a:cubicBezTo>
                    <a:pt x="265" y="29"/>
                    <a:pt x="265" y="28"/>
                    <a:pt x="266" y="27"/>
                  </a:cubicBezTo>
                  <a:cubicBezTo>
                    <a:pt x="267" y="24"/>
                    <a:pt x="267" y="21"/>
                    <a:pt x="268" y="17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9"/>
                    <a:pt x="270" y="19"/>
                    <a:pt x="270" y="19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1" y="16"/>
                    <a:pt x="271" y="16"/>
                    <a:pt x="271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7"/>
                    <a:pt x="272" y="17"/>
                    <a:pt x="272" y="17"/>
                  </a:cubicBezTo>
                  <a:cubicBezTo>
                    <a:pt x="272" y="17"/>
                    <a:pt x="272" y="17"/>
                    <a:pt x="272" y="17"/>
                  </a:cubicBezTo>
                  <a:cubicBezTo>
                    <a:pt x="272" y="15"/>
                    <a:pt x="272" y="15"/>
                    <a:pt x="272" y="15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0" y="14"/>
                    <a:pt x="268" y="14"/>
                    <a:pt x="267" y="14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5" y="23"/>
                    <a:pt x="261" y="30"/>
                    <a:pt x="262" y="38"/>
                  </a:cubicBezTo>
                  <a:cubicBezTo>
                    <a:pt x="262" y="38"/>
                    <a:pt x="262" y="38"/>
                    <a:pt x="262" y="38"/>
                  </a:cubicBezTo>
                  <a:lnTo>
                    <a:pt x="263" y="34"/>
                  </a:lnTo>
                  <a:close/>
                  <a:moveTo>
                    <a:pt x="287" y="29"/>
                  </a:moveTo>
                  <a:cubicBezTo>
                    <a:pt x="286" y="28"/>
                    <a:pt x="286" y="27"/>
                    <a:pt x="286" y="25"/>
                  </a:cubicBezTo>
                  <a:cubicBezTo>
                    <a:pt x="285" y="25"/>
                    <a:pt x="284" y="24"/>
                    <a:pt x="283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73" y="24"/>
                    <a:pt x="273" y="24"/>
                    <a:pt x="273" y="24"/>
                  </a:cubicBezTo>
                  <a:cubicBezTo>
                    <a:pt x="270" y="25"/>
                    <a:pt x="270" y="25"/>
                    <a:pt x="270" y="25"/>
                  </a:cubicBezTo>
                  <a:cubicBezTo>
                    <a:pt x="271" y="25"/>
                    <a:pt x="271" y="25"/>
                    <a:pt x="271" y="25"/>
                  </a:cubicBezTo>
                  <a:cubicBezTo>
                    <a:pt x="272" y="25"/>
                    <a:pt x="272" y="25"/>
                    <a:pt x="272" y="25"/>
                  </a:cubicBezTo>
                  <a:cubicBezTo>
                    <a:pt x="272" y="26"/>
                    <a:pt x="272" y="26"/>
                    <a:pt x="272" y="26"/>
                  </a:cubicBezTo>
                  <a:cubicBezTo>
                    <a:pt x="273" y="27"/>
                    <a:pt x="273" y="28"/>
                    <a:pt x="273" y="29"/>
                  </a:cubicBezTo>
                  <a:cubicBezTo>
                    <a:pt x="273" y="29"/>
                    <a:pt x="273" y="29"/>
                    <a:pt x="273" y="29"/>
                  </a:cubicBezTo>
                  <a:cubicBezTo>
                    <a:pt x="274" y="30"/>
                    <a:pt x="274" y="30"/>
                    <a:pt x="274" y="30"/>
                  </a:cubicBezTo>
                  <a:cubicBezTo>
                    <a:pt x="274" y="30"/>
                    <a:pt x="274" y="30"/>
                    <a:pt x="274" y="30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7" y="31"/>
                    <a:pt x="277" y="31"/>
                    <a:pt x="277" y="31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0" y="31"/>
                    <a:pt x="280" y="31"/>
                    <a:pt x="280" y="31"/>
                  </a:cubicBezTo>
                  <a:cubicBezTo>
                    <a:pt x="280" y="31"/>
                    <a:pt x="280" y="31"/>
                    <a:pt x="280" y="31"/>
                  </a:cubicBezTo>
                  <a:cubicBezTo>
                    <a:pt x="280" y="31"/>
                    <a:pt x="279" y="32"/>
                    <a:pt x="279" y="32"/>
                  </a:cubicBezTo>
                  <a:cubicBezTo>
                    <a:pt x="280" y="34"/>
                    <a:pt x="280" y="34"/>
                    <a:pt x="280" y="34"/>
                  </a:cubicBezTo>
                  <a:cubicBezTo>
                    <a:pt x="281" y="34"/>
                    <a:pt x="283" y="35"/>
                    <a:pt x="284" y="35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283" y="37"/>
                    <a:pt x="283" y="37"/>
                    <a:pt x="283" y="37"/>
                  </a:cubicBezTo>
                  <a:cubicBezTo>
                    <a:pt x="283" y="37"/>
                    <a:pt x="283" y="37"/>
                    <a:pt x="283" y="37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1" y="38"/>
                    <a:pt x="281" y="38"/>
                    <a:pt x="281" y="38"/>
                  </a:cubicBezTo>
                  <a:cubicBezTo>
                    <a:pt x="279" y="39"/>
                    <a:pt x="277" y="40"/>
                    <a:pt x="275" y="40"/>
                  </a:cubicBezTo>
                  <a:cubicBezTo>
                    <a:pt x="273" y="42"/>
                    <a:pt x="273" y="43"/>
                    <a:pt x="272" y="45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8" y="45"/>
                    <a:pt x="279" y="46"/>
                    <a:pt x="279" y="46"/>
                  </a:cubicBezTo>
                  <a:cubicBezTo>
                    <a:pt x="281" y="46"/>
                    <a:pt x="281" y="46"/>
                    <a:pt x="281" y="46"/>
                  </a:cubicBezTo>
                  <a:cubicBezTo>
                    <a:pt x="281" y="47"/>
                    <a:pt x="280" y="48"/>
                    <a:pt x="280" y="49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7" y="54"/>
                    <a:pt x="277" y="54"/>
                    <a:pt x="277" y="54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69" y="56"/>
                    <a:pt x="268" y="58"/>
                    <a:pt x="267" y="60"/>
                  </a:cubicBezTo>
                  <a:cubicBezTo>
                    <a:pt x="274" y="65"/>
                    <a:pt x="274" y="65"/>
                    <a:pt x="274" y="65"/>
                  </a:cubicBezTo>
                  <a:cubicBezTo>
                    <a:pt x="274" y="66"/>
                    <a:pt x="274" y="66"/>
                    <a:pt x="274" y="66"/>
                  </a:cubicBezTo>
                  <a:cubicBezTo>
                    <a:pt x="272" y="66"/>
                    <a:pt x="272" y="66"/>
                    <a:pt x="272" y="66"/>
                  </a:cubicBezTo>
                  <a:cubicBezTo>
                    <a:pt x="271" y="66"/>
                    <a:pt x="271" y="66"/>
                    <a:pt x="271" y="66"/>
                  </a:cubicBezTo>
                  <a:cubicBezTo>
                    <a:pt x="270" y="67"/>
                    <a:pt x="270" y="67"/>
                    <a:pt x="270" y="67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5" y="67"/>
                    <a:pt x="275" y="67"/>
                    <a:pt x="275" y="67"/>
                  </a:cubicBezTo>
                  <a:cubicBezTo>
                    <a:pt x="277" y="67"/>
                    <a:pt x="277" y="67"/>
                    <a:pt x="277" y="67"/>
                  </a:cubicBezTo>
                  <a:cubicBezTo>
                    <a:pt x="276" y="70"/>
                    <a:pt x="276" y="70"/>
                    <a:pt x="276" y="70"/>
                  </a:cubicBezTo>
                  <a:cubicBezTo>
                    <a:pt x="278" y="71"/>
                    <a:pt x="278" y="71"/>
                    <a:pt x="278" y="71"/>
                  </a:cubicBezTo>
                  <a:cubicBezTo>
                    <a:pt x="279" y="72"/>
                    <a:pt x="279" y="72"/>
                    <a:pt x="279" y="72"/>
                  </a:cubicBezTo>
                  <a:cubicBezTo>
                    <a:pt x="281" y="72"/>
                    <a:pt x="281" y="72"/>
                    <a:pt x="281" y="72"/>
                  </a:cubicBezTo>
                  <a:cubicBezTo>
                    <a:pt x="282" y="73"/>
                    <a:pt x="283" y="74"/>
                    <a:pt x="284" y="74"/>
                  </a:cubicBezTo>
                  <a:cubicBezTo>
                    <a:pt x="284" y="74"/>
                    <a:pt x="285" y="74"/>
                    <a:pt x="285" y="73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8" y="73"/>
                    <a:pt x="288" y="73"/>
                    <a:pt x="288" y="72"/>
                  </a:cubicBezTo>
                  <a:cubicBezTo>
                    <a:pt x="289" y="71"/>
                    <a:pt x="290" y="70"/>
                    <a:pt x="291" y="70"/>
                  </a:cubicBezTo>
                  <a:cubicBezTo>
                    <a:pt x="290" y="71"/>
                    <a:pt x="290" y="73"/>
                    <a:pt x="289" y="74"/>
                  </a:cubicBezTo>
                  <a:cubicBezTo>
                    <a:pt x="288" y="75"/>
                    <a:pt x="288" y="75"/>
                    <a:pt x="288" y="75"/>
                  </a:cubicBezTo>
                  <a:cubicBezTo>
                    <a:pt x="291" y="78"/>
                    <a:pt x="295" y="79"/>
                    <a:pt x="298" y="79"/>
                  </a:cubicBezTo>
                  <a:cubicBezTo>
                    <a:pt x="300" y="79"/>
                    <a:pt x="300" y="79"/>
                    <a:pt x="300" y="79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299" y="72"/>
                    <a:pt x="299" y="72"/>
                    <a:pt x="299" y="72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4" y="74"/>
                    <a:pt x="294" y="74"/>
                    <a:pt x="294" y="74"/>
                  </a:cubicBezTo>
                  <a:cubicBezTo>
                    <a:pt x="294" y="74"/>
                    <a:pt x="294" y="74"/>
                    <a:pt x="294" y="74"/>
                  </a:cubicBezTo>
                  <a:cubicBezTo>
                    <a:pt x="294" y="74"/>
                    <a:pt x="294" y="74"/>
                    <a:pt x="294" y="74"/>
                  </a:cubicBezTo>
                  <a:cubicBezTo>
                    <a:pt x="294" y="75"/>
                    <a:pt x="294" y="75"/>
                    <a:pt x="294" y="75"/>
                  </a:cubicBezTo>
                  <a:cubicBezTo>
                    <a:pt x="293" y="76"/>
                    <a:pt x="293" y="76"/>
                    <a:pt x="293" y="76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6" y="70"/>
                    <a:pt x="296" y="70"/>
                    <a:pt x="296" y="70"/>
                  </a:cubicBezTo>
                  <a:cubicBezTo>
                    <a:pt x="298" y="70"/>
                    <a:pt x="298" y="70"/>
                    <a:pt x="298" y="70"/>
                  </a:cubicBezTo>
                  <a:cubicBezTo>
                    <a:pt x="299" y="68"/>
                    <a:pt x="300" y="66"/>
                    <a:pt x="301" y="65"/>
                  </a:cubicBezTo>
                  <a:cubicBezTo>
                    <a:pt x="303" y="63"/>
                    <a:pt x="306" y="61"/>
                    <a:pt x="308" y="59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20" y="59"/>
                    <a:pt x="320" y="59"/>
                    <a:pt x="320" y="59"/>
                  </a:cubicBezTo>
                  <a:cubicBezTo>
                    <a:pt x="321" y="60"/>
                    <a:pt x="321" y="60"/>
                    <a:pt x="321" y="60"/>
                  </a:cubicBezTo>
                  <a:cubicBezTo>
                    <a:pt x="322" y="60"/>
                    <a:pt x="322" y="60"/>
                    <a:pt x="322" y="60"/>
                  </a:cubicBezTo>
                  <a:cubicBezTo>
                    <a:pt x="322" y="59"/>
                    <a:pt x="323" y="58"/>
                    <a:pt x="324" y="58"/>
                  </a:cubicBezTo>
                  <a:cubicBezTo>
                    <a:pt x="326" y="58"/>
                    <a:pt x="327" y="58"/>
                    <a:pt x="329" y="58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26" y="60"/>
                    <a:pt x="323" y="62"/>
                    <a:pt x="321" y="64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5" y="62"/>
                    <a:pt x="328" y="61"/>
                    <a:pt x="331" y="61"/>
                  </a:cubicBezTo>
                  <a:cubicBezTo>
                    <a:pt x="330" y="63"/>
                    <a:pt x="330" y="63"/>
                    <a:pt x="330" y="63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4" y="66"/>
                    <a:pt x="324" y="66"/>
                    <a:pt x="324" y="66"/>
                  </a:cubicBezTo>
                  <a:cubicBezTo>
                    <a:pt x="324" y="67"/>
                    <a:pt x="324" y="67"/>
                    <a:pt x="324" y="67"/>
                  </a:cubicBezTo>
                  <a:cubicBezTo>
                    <a:pt x="326" y="68"/>
                    <a:pt x="326" y="68"/>
                    <a:pt x="326" y="68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30" y="66"/>
                    <a:pt x="330" y="66"/>
                    <a:pt x="330" y="66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8"/>
                    <a:pt x="331" y="68"/>
                    <a:pt x="331" y="68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1" y="71"/>
                    <a:pt x="332" y="71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68"/>
                    <a:pt x="332" y="66"/>
                    <a:pt x="333" y="64"/>
                  </a:cubicBezTo>
                  <a:cubicBezTo>
                    <a:pt x="333" y="63"/>
                    <a:pt x="334" y="61"/>
                    <a:pt x="335" y="60"/>
                  </a:cubicBezTo>
                  <a:cubicBezTo>
                    <a:pt x="337" y="59"/>
                    <a:pt x="337" y="59"/>
                    <a:pt x="337" y="59"/>
                  </a:cubicBezTo>
                  <a:cubicBezTo>
                    <a:pt x="334" y="58"/>
                    <a:pt x="334" y="58"/>
                    <a:pt x="334" y="58"/>
                  </a:cubicBezTo>
                  <a:cubicBezTo>
                    <a:pt x="332" y="56"/>
                    <a:pt x="331" y="54"/>
                    <a:pt x="329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5" y="49"/>
                    <a:pt x="322" y="48"/>
                    <a:pt x="320" y="47"/>
                  </a:cubicBezTo>
                  <a:cubicBezTo>
                    <a:pt x="318" y="44"/>
                    <a:pt x="317" y="41"/>
                    <a:pt x="316" y="37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9" y="33"/>
                    <a:pt x="322" y="31"/>
                    <a:pt x="324" y="29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19" y="16"/>
                    <a:pt x="319" y="16"/>
                    <a:pt x="319" y="16"/>
                  </a:cubicBezTo>
                  <a:cubicBezTo>
                    <a:pt x="305" y="19"/>
                    <a:pt x="305" y="19"/>
                    <a:pt x="305" y="19"/>
                  </a:cubicBezTo>
                  <a:cubicBezTo>
                    <a:pt x="300" y="17"/>
                    <a:pt x="300" y="17"/>
                    <a:pt x="300" y="17"/>
                  </a:cubicBezTo>
                  <a:cubicBezTo>
                    <a:pt x="299" y="16"/>
                    <a:pt x="299" y="16"/>
                    <a:pt x="299" y="16"/>
                  </a:cubicBezTo>
                  <a:cubicBezTo>
                    <a:pt x="297" y="14"/>
                    <a:pt x="297" y="14"/>
                    <a:pt x="297" y="14"/>
                  </a:cubicBezTo>
                  <a:cubicBezTo>
                    <a:pt x="296" y="12"/>
                    <a:pt x="296" y="11"/>
                    <a:pt x="296" y="9"/>
                  </a:cubicBezTo>
                  <a:cubicBezTo>
                    <a:pt x="297" y="6"/>
                    <a:pt x="297" y="6"/>
                    <a:pt x="297" y="6"/>
                  </a:cubicBezTo>
                  <a:cubicBezTo>
                    <a:pt x="299" y="5"/>
                    <a:pt x="301" y="3"/>
                    <a:pt x="302" y="2"/>
                  </a:cubicBezTo>
                  <a:cubicBezTo>
                    <a:pt x="302" y="1"/>
                    <a:pt x="302" y="1"/>
                    <a:pt x="302" y="1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1" y="4"/>
                    <a:pt x="280" y="5"/>
                    <a:pt x="280" y="6"/>
                  </a:cubicBezTo>
                  <a:cubicBezTo>
                    <a:pt x="279" y="7"/>
                    <a:pt x="279" y="7"/>
                    <a:pt x="279" y="7"/>
                  </a:cubicBezTo>
                  <a:cubicBezTo>
                    <a:pt x="279" y="9"/>
                    <a:pt x="279" y="9"/>
                    <a:pt x="279" y="9"/>
                  </a:cubicBezTo>
                  <a:cubicBezTo>
                    <a:pt x="280" y="9"/>
                    <a:pt x="280" y="9"/>
                    <a:pt x="280" y="9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86" y="7"/>
                    <a:pt x="286" y="7"/>
                    <a:pt x="286" y="7"/>
                  </a:cubicBezTo>
                  <a:cubicBezTo>
                    <a:pt x="286" y="8"/>
                    <a:pt x="286" y="8"/>
                    <a:pt x="286" y="8"/>
                  </a:cubicBezTo>
                  <a:cubicBezTo>
                    <a:pt x="286" y="9"/>
                    <a:pt x="286" y="10"/>
                    <a:pt x="285" y="12"/>
                  </a:cubicBezTo>
                  <a:cubicBezTo>
                    <a:pt x="284" y="13"/>
                    <a:pt x="284" y="13"/>
                    <a:pt x="284" y="13"/>
                  </a:cubicBezTo>
                  <a:cubicBezTo>
                    <a:pt x="283" y="15"/>
                    <a:pt x="282" y="17"/>
                    <a:pt x="282" y="19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6" y="21"/>
                    <a:pt x="287" y="20"/>
                    <a:pt x="288" y="18"/>
                  </a:cubicBezTo>
                  <a:cubicBezTo>
                    <a:pt x="290" y="17"/>
                    <a:pt x="290" y="17"/>
                    <a:pt x="290" y="17"/>
                  </a:cubicBezTo>
                  <a:cubicBezTo>
                    <a:pt x="291" y="15"/>
                    <a:pt x="293" y="14"/>
                    <a:pt x="294" y="13"/>
                  </a:cubicBezTo>
                  <a:cubicBezTo>
                    <a:pt x="295" y="14"/>
                    <a:pt x="295" y="14"/>
                    <a:pt x="295" y="14"/>
                  </a:cubicBezTo>
                  <a:cubicBezTo>
                    <a:pt x="296" y="15"/>
                    <a:pt x="296" y="16"/>
                    <a:pt x="297" y="18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1" y="20"/>
                    <a:pt x="301" y="21"/>
                    <a:pt x="302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304" y="23"/>
                    <a:pt x="305" y="23"/>
                    <a:pt x="307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8" y="21"/>
                    <a:pt x="309" y="21"/>
                    <a:pt x="309" y="20"/>
                  </a:cubicBezTo>
                  <a:cubicBezTo>
                    <a:pt x="311" y="20"/>
                    <a:pt x="311" y="20"/>
                    <a:pt x="311" y="20"/>
                  </a:cubicBezTo>
                  <a:cubicBezTo>
                    <a:pt x="311" y="21"/>
                    <a:pt x="311" y="21"/>
                    <a:pt x="311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8" y="22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9" y="25"/>
                    <a:pt x="310" y="26"/>
                    <a:pt x="311" y="28"/>
                  </a:cubicBezTo>
                  <a:cubicBezTo>
                    <a:pt x="311" y="29"/>
                    <a:pt x="311" y="29"/>
                    <a:pt x="311" y="29"/>
                  </a:cubicBezTo>
                  <a:cubicBezTo>
                    <a:pt x="310" y="30"/>
                    <a:pt x="310" y="30"/>
                    <a:pt x="310" y="30"/>
                  </a:cubicBezTo>
                  <a:cubicBezTo>
                    <a:pt x="309" y="31"/>
                    <a:pt x="309" y="32"/>
                    <a:pt x="308" y="33"/>
                  </a:cubicBezTo>
                  <a:cubicBezTo>
                    <a:pt x="309" y="34"/>
                    <a:pt x="309" y="34"/>
                    <a:pt x="309" y="34"/>
                  </a:cubicBezTo>
                  <a:cubicBezTo>
                    <a:pt x="304" y="34"/>
                    <a:pt x="304" y="34"/>
                    <a:pt x="304" y="34"/>
                  </a:cubicBezTo>
                  <a:cubicBezTo>
                    <a:pt x="301" y="34"/>
                    <a:pt x="301" y="34"/>
                    <a:pt x="301" y="34"/>
                  </a:cubicBezTo>
                  <a:cubicBezTo>
                    <a:pt x="299" y="31"/>
                    <a:pt x="299" y="31"/>
                    <a:pt x="299" y="31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298" y="26"/>
                    <a:pt x="297" y="23"/>
                    <a:pt x="295" y="21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24"/>
                    <a:pt x="294" y="24"/>
                    <a:pt x="294" y="24"/>
                  </a:cubicBezTo>
                  <a:cubicBezTo>
                    <a:pt x="295" y="24"/>
                    <a:pt x="295" y="24"/>
                    <a:pt x="295" y="24"/>
                  </a:cubicBezTo>
                  <a:cubicBezTo>
                    <a:pt x="296" y="25"/>
                    <a:pt x="296" y="25"/>
                    <a:pt x="296" y="25"/>
                  </a:cubicBezTo>
                  <a:cubicBezTo>
                    <a:pt x="297" y="25"/>
                    <a:pt x="297" y="25"/>
                    <a:pt x="297" y="25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8"/>
                    <a:pt x="295" y="28"/>
                    <a:pt x="295" y="28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2" y="28"/>
                    <a:pt x="292" y="28"/>
                    <a:pt x="292" y="28"/>
                  </a:cubicBezTo>
                  <a:cubicBezTo>
                    <a:pt x="293" y="27"/>
                    <a:pt x="293" y="26"/>
                    <a:pt x="294" y="25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2" y="24"/>
                    <a:pt x="292" y="23"/>
                    <a:pt x="292" y="24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3" y="21"/>
                    <a:pt x="294" y="19"/>
                    <a:pt x="294" y="17"/>
                  </a:cubicBezTo>
                  <a:cubicBezTo>
                    <a:pt x="293" y="18"/>
                    <a:pt x="293" y="18"/>
                    <a:pt x="293" y="18"/>
                  </a:cubicBezTo>
                  <a:cubicBezTo>
                    <a:pt x="290" y="20"/>
                    <a:pt x="289" y="21"/>
                    <a:pt x="287" y="24"/>
                  </a:cubicBezTo>
                  <a:cubicBezTo>
                    <a:pt x="288" y="26"/>
                    <a:pt x="288" y="26"/>
                    <a:pt x="288" y="26"/>
                  </a:cubicBezTo>
                  <a:cubicBezTo>
                    <a:pt x="288" y="28"/>
                    <a:pt x="288" y="28"/>
                    <a:pt x="288" y="28"/>
                  </a:cubicBezTo>
                  <a:lnTo>
                    <a:pt x="287" y="2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3A45226-7DA2-D518-351C-AC428F8AE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702" y="3170234"/>
              <a:ext cx="1305258" cy="1785378"/>
            </a:xfrm>
            <a:custGeom>
              <a:avLst/>
              <a:gdLst>
                <a:gd name="T0" fmla="*/ 2147483646 w 262"/>
                <a:gd name="T1" fmla="*/ 827034946 h 358"/>
                <a:gd name="T2" fmla="*/ 2147483646 w 262"/>
                <a:gd name="T3" fmla="*/ 928597366 h 358"/>
                <a:gd name="T4" fmla="*/ 2147483646 w 262"/>
                <a:gd name="T5" fmla="*/ 1117220908 h 358"/>
                <a:gd name="T6" fmla="*/ 2147483646 w 262"/>
                <a:gd name="T7" fmla="*/ 1218787138 h 358"/>
                <a:gd name="T8" fmla="*/ 2147483646 w 262"/>
                <a:gd name="T9" fmla="*/ 1392897954 h 358"/>
                <a:gd name="T10" fmla="*/ 2147483646 w 262"/>
                <a:gd name="T11" fmla="*/ 1523482018 h 358"/>
                <a:gd name="T12" fmla="*/ 2147483646 w 262"/>
                <a:gd name="T13" fmla="*/ 1596030413 h 358"/>
                <a:gd name="T14" fmla="*/ 2147483646 w 262"/>
                <a:gd name="T15" fmla="*/ 1712105560 h 358"/>
                <a:gd name="T16" fmla="*/ 2147483646 w 262"/>
                <a:gd name="T17" fmla="*/ 1871707459 h 358"/>
                <a:gd name="T18" fmla="*/ 2147483646 w 262"/>
                <a:gd name="T19" fmla="*/ 2060327192 h 358"/>
                <a:gd name="T20" fmla="*/ 2147483646 w 262"/>
                <a:gd name="T21" fmla="*/ 2147483646 h 358"/>
                <a:gd name="T22" fmla="*/ 2147483646 w 262"/>
                <a:gd name="T23" fmla="*/ 2147483646 h 358"/>
                <a:gd name="T24" fmla="*/ 2147483646 w 262"/>
                <a:gd name="T25" fmla="*/ 2147483646 h 358"/>
                <a:gd name="T26" fmla="*/ 2147483646 w 262"/>
                <a:gd name="T27" fmla="*/ 2147483646 h 358"/>
                <a:gd name="T28" fmla="*/ 2147483646 w 262"/>
                <a:gd name="T29" fmla="*/ 2147483646 h 358"/>
                <a:gd name="T30" fmla="*/ 2147483646 w 262"/>
                <a:gd name="T31" fmla="*/ 2147483646 h 358"/>
                <a:gd name="T32" fmla="*/ 2147483646 w 262"/>
                <a:gd name="T33" fmla="*/ 2147483646 h 358"/>
                <a:gd name="T34" fmla="*/ 2147483646 w 262"/>
                <a:gd name="T35" fmla="*/ 2147483646 h 358"/>
                <a:gd name="T36" fmla="*/ 2128438783 w 262"/>
                <a:gd name="T37" fmla="*/ 2147483646 h 358"/>
                <a:gd name="T38" fmla="*/ 1882294872 w 262"/>
                <a:gd name="T39" fmla="*/ 2147483646 h 358"/>
                <a:gd name="T40" fmla="*/ 1954691707 w 262"/>
                <a:gd name="T41" fmla="*/ 2147483646 h 358"/>
                <a:gd name="T42" fmla="*/ 2027084736 w 262"/>
                <a:gd name="T43" fmla="*/ 2147483646 h 358"/>
                <a:gd name="T44" fmla="*/ 2113960177 w 262"/>
                <a:gd name="T45" fmla="*/ 2147483646 h 358"/>
                <a:gd name="T46" fmla="*/ 2085002965 w 262"/>
                <a:gd name="T47" fmla="*/ 2147483646 h 358"/>
                <a:gd name="T48" fmla="*/ 2012606131 w 262"/>
                <a:gd name="T49" fmla="*/ 2147483646 h 358"/>
                <a:gd name="T50" fmla="*/ 2027084736 w 262"/>
                <a:gd name="T51" fmla="*/ 2147483646 h 358"/>
                <a:gd name="T52" fmla="*/ 1766462220 w 262"/>
                <a:gd name="T53" fmla="*/ 2147483646 h 358"/>
                <a:gd name="T54" fmla="*/ 1636147156 w 262"/>
                <a:gd name="T55" fmla="*/ 2147483646 h 358"/>
                <a:gd name="T56" fmla="*/ 1708543991 w 262"/>
                <a:gd name="T57" fmla="*/ 2147483646 h 358"/>
                <a:gd name="T58" fmla="*/ 1418960457 w 262"/>
                <a:gd name="T59" fmla="*/ 2147483646 h 358"/>
                <a:gd name="T60" fmla="*/ 1288649199 w 262"/>
                <a:gd name="T61" fmla="*/ 2147483646 h 358"/>
                <a:gd name="T62" fmla="*/ 1028022877 w 262"/>
                <a:gd name="T63" fmla="*/ 2147483646 h 358"/>
                <a:gd name="T64" fmla="*/ 622606690 w 262"/>
                <a:gd name="T65" fmla="*/ 2147483646 h 358"/>
                <a:gd name="T66" fmla="*/ 115832652 w 262"/>
                <a:gd name="T67" fmla="*/ 2147483646 h 358"/>
                <a:gd name="T68" fmla="*/ 246147716 w 262"/>
                <a:gd name="T69" fmla="*/ 2147483646 h 358"/>
                <a:gd name="T70" fmla="*/ 405416186 w 262"/>
                <a:gd name="T71" fmla="*/ 2147483646 h 358"/>
                <a:gd name="T72" fmla="*/ 405416186 w 262"/>
                <a:gd name="T73" fmla="*/ 2147483646 h 358"/>
                <a:gd name="T74" fmla="*/ 361980369 w 262"/>
                <a:gd name="T75" fmla="*/ 2147483646 h 358"/>
                <a:gd name="T76" fmla="*/ 593645673 w 262"/>
                <a:gd name="T77" fmla="*/ 2147483646 h 358"/>
                <a:gd name="T78" fmla="*/ 579167068 w 262"/>
                <a:gd name="T79" fmla="*/ 2060327192 h 358"/>
                <a:gd name="T80" fmla="*/ 825314784 w 262"/>
                <a:gd name="T81" fmla="*/ 1813667981 h 358"/>
                <a:gd name="T82" fmla="*/ 1042501483 w 262"/>
                <a:gd name="T83" fmla="*/ 1726614478 h 358"/>
                <a:gd name="T84" fmla="*/ 1158334135 w 262"/>
                <a:gd name="T85" fmla="*/ 1320349559 h 358"/>
                <a:gd name="T86" fmla="*/ 1476878686 w 262"/>
                <a:gd name="T87" fmla="*/ 914088449 h 358"/>
                <a:gd name="T88" fmla="*/ 1361042228 w 262"/>
                <a:gd name="T89" fmla="*/ 739977633 h 358"/>
                <a:gd name="T90" fmla="*/ 1795419431 w 262"/>
                <a:gd name="T91" fmla="*/ 623902486 h 358"/>
                <a:gd name="T92" fmla="*/ 1998127525 w 262"/>
                <a:gd name="T93" fmla="*/ 391752192 h 358"/>
                <a:gd name="T94" fmla="*/ 2147483646 w 262"/>
                <a:gd name="T95" fmla="*/ 464300588 h 358"/>
                <a:gd name="T96" fmla="*/ 2147483646 w 262"/>
                <a:gd name="T97" fmla="*/ 29017834 h 358"/>
                <a:gd name="T98" fmla="*/ 2147483646 w 262"/>
                <a:gd name="T99" fmla="*/ 43526752 h 358"/>
                <a:gd name="T100" fmla="*/ 2147483646 w 262"/>
                <a:gd name="T101" fmla="*/ 174110816 h 358"/>
                <a:gd name="T102" fmla="*/ 2147483646 w 262"/>
                <a:gd name="T103" fmla="*/ 246659211 h 358"/>
                <a:gd name="T104" fmla="*/ 2147483646 w 262"/>
                <a:gd name="T105" fmla="*/ 435278944 h 358"/>
                <a:gd name="T106" fmla="*/ 2147483646 w 262"/>
                <a:gd name="T107" fmla="*/ 609393569 h 358"/>
                <a:gd name="T108" fmla="*/ 2147483646 w 262"/>
                <a:gd name="T109" fmla="*/ 681938155 h 358"/>
                <a:gd name="T110" fmla="*/ 2147483646 w 262"/>
                <a:gd name="T111" fmla="*/ 768995468 h 358"/>
                <a:gd name="T112" fmla="*/ 2147483646 w 262"/>
                <a:gd name="T113" fmla="*/ 623902486 h 358"/>
                <a:gd name="T114" fmla="*/ 2147483646 w 262"/>
                <a:gd name="T115" fmla="*/ 638411404 h 35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62" h="358">
                  <a:moveTo>
                    <a:pt x="232" y="44"/>
                  </a:moveTo>
                  <a:cubicBezTo>
                    <a:pt x="230" y="46"/>
                    <a:pt x="230" y="46"/>
                    <a:pt x="230" y="46"/>
                  </a:cubicBezTo>
                  <a:cubicBezTo>
                    <a:pt x="229" y="47"/>
                    <a:pt x="229" y="47"/>
                    <a:pt x="229" y="48"/>
                  </a:cubicBezTo>
                  <a:cubicBezTo>
                    <a:pt x="229" y="49"/>
                    <a:pt x="230" y="50"/>
                    <a:pt x="230" y="52"/>
                  </a:cubicBezTo>
                  <a:cubicBezTo>
                    <a:pt x="230" y="52"/>
                    <a:pt x="231" y="52"/>
                    <a:pt x="231" y="53"/>
                  </a:cubicBezTo>
                  <a:cubicBezTo>
                    <a:pt x="231" y="53"/>
                    <a:pt x="231" y="54"/>
                    <a:pt x="232" y="55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3" y="57"/>
                    <a:pt x="233" y="57"/>
                    <a:pt x="233" y="57"/>
                  </a:cubicBezTo>
                  <a:cubicBezTo>
                    <a:pt x="234" y="58"/>
                    <a:pt x="234" y="58"/>
                    <a:pt x="234" y="58"/>
                  </a:cubicBezTo>
                  <a:cubicBezTo>
                    <a:pt x="234" y="59"/>
                    <a:pt x="234" y="59"/>
                    <a:pt x="234" y="59"/>
                  </a:cubicBezTo>
                  <a:cubicBezTo>
                    <a:pt x="235" y="59"/>
                    <a:pt x="235" y="60"/>
                    <a:pt x="236" y="60"/>
                  </a:cubicBezTo>
                  <a:cubicBezTo>
                    <a:pt x="236" y="60"/>
                    <a:pt x="237" y="60"/>
                    <a:pt x="237" y="60"/>
                  </a:cubicBezTo>
                  <a:cubicBezTo>
                    <a:pt x="238" y="60"/>
                    <a:pt x="239" y="60"/>
                    <a:pt x="240" y="61"/>
                  </a:cubicBezTo>
                  <a:cubicBezTo>
                    <a:pt x="242" y="61"/>
                    <a:pt x="242" y="61"/>
                    <a:pt x="242" y="61"/>
                  </a:cubicBezTo>
                  <a:cubicBezTo>
                    <a:pt x="242" y="61"/>
                    <a:pt x="242" y="61"/>
                    <a:pt x="242" y="61"/>
                  </a:cubicBezTo>
                  <a:cubicBezTo>
                    <a:pt x="243" y="62"/>
                    <a:pt x="243" y="62"/>
                    <a:pt x="243" y="62"/>
                  </a:cubicBezTo>
                  <a:cubicBezTo>
                    <a:pt x="243" y="62"/>
                    <a:pt x="243" y="62"/>
                    <a:pt x="243" y="62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43" y="65"/>
                    <a:pt x="243" y="65"/>
                    <a:pt x="243" y="65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8"/>
                    <a:pt x="245" y="68"/>
                    <a:pt x="245" y="69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6" y="70"/>
                    <a:pt x="246" y="70"/>
                    <a:pt x="246" y="70"/>
                  </a:cubicBezTo>
                  <a:cubicBezTo>
                    <a:pt x="248" y="71"/>
                    <a:pt x="249" y="71"/>
                    <a:pt x="251" y="72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53" y="73"/>
                    <a:pt x="253" y="73"/>
                    <a:pt x="254" y="73"/>
                  </a:cubicBezTo>
                  <a:cubicBezTo>
                    <a:pt x="254" y="73"/>
                    <a:pt x="255" y="73"/>
                    <a:pt x="256" y="73"/>
                  </a:cubicBezTo>
                  <a:cubicBezTo>
                    <a:pt x="257" y="74"/>
                    <a:pt x="260" y="75"/>
                    <a:pt x="262" y="76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8"/>
                    <a:pt x="262" y="78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59" y="82"/>
                    <a:pt x="259" y="84"/>
                    <a:pt x="259" y="87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8" y="87"/>
                    <a:pt x="258" y="87"/>
                    <a:pt x="258" y="86"/>
                  </a:cubicBezTo>
                  <a:cubicBezTo>
                    <a:pt x="258" y="86"/>
                    <a:pt x="257" y="86"/>
                    <a:pt x="257" y="85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57" y="84"/>
                    <a:pt x="257" y="84"/>
                    <a:pt x="257" y="84"/>
                  </a:cubicBezTo>
                  <a:cubicBezTo>
                    <a:pt x="257" y="84"/>
                    <a:pt x="257" y="84"/>
                    <a:pt x="257" y="84"/>
                  </a:cubicBezTo>
                  <a:cubicBezTo>
                    <a:pt x="257" y="84"/>
                    <a:pt x="256" y="83"/>
                    <a:pt x="256" y="83"/>
                  </a:cubicBezTo>
                  <a:cubicBezTo>
                    <a:pt x="254" y="82"/>
                    <a:pt x="253" y="83"/>
                    <a:pt x="252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1" y="85"/>
                    <a:pt x="252" y="85"/>
                    <a:pt x="252" y="86"/>
                  </a:cubicBezTo>
                  <a:cubicBezTo>
                    <a:pt x="253" y="87"/>
                    <a:pt x="253" y="87"/>
                    <a:pt x="253" y="87"/>
                  </a:cubicBezTo>
                  <a:cubicBezTo>
                    <a:pt x="253" y="87"/>
                    <a:pt x="254" y="87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5" y="89"/>
                    <a:pt x="255" y="89"/>
                  </a:cubicBezTo>
                  <a:cubicBezTo>
                    <a:pt x="253" y="91"/>
                    <a:pt x="252" y="94"/>
                    <a:pt x="252" y="96"/>
                  </a:cubicBezTo>
                  <a:cubicBezTo>
                    <a:pt x="252" y="97"/>
                    <a:pt x="252" y="97"/>
                    <a:pt x="252" y="97"/>
                  </a:cubicBezTo>
                  <a:cubicBezTo>
                    <a:pt x="253" y="97"/>
                    <a:pt x="254" y="97"/>
                    <a:pt x="254" y="97"/>
                  </a:cubicBezTo>
                  <a:cubicBezTo>
                    <a:pt x="255" y="98"/>
                    <a:pt x="255" y="98"/>
                    <a:pt x="256" y="98"/>
                  </a:cubicBezTo>
                  <a:cubicBezTo>
                    <a:pt x="256" y="98"/>
                    <a:pt x="256" y="98"/>
                    <a:pt x="256" y="98"/>
                  </a:cubicBezTo>
                  <a:cubicBezTo>
                    <a:pt x="257" y="98"/>
                    <a:pt x="257" y="98"/>
                    <a:pt x="257" y="98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9" y="100"/>
                    <a:pt x="259" y="101"/>
                    <a:pt x="260" y="102"/>
                  </a:cubicBezTo>
                  <a:cubicBezTo>
                    <a:pt x="259" y="103"/>
                    <a:pt x="258" y="105"/>
                    <a:pt x="258" y="106"/>
                  </a:cubicBezTo>
                  <a:cubicBezTo>
                    <a:pt x="257" y="107"/>
                    <a:pt x="257" y="107"/>
                    <a:pt x="257" y="107"/>
                  </a:cubicBezTo>
                  <a:cubicBezTo>
                    <a:pt x="255" y="107"/>
                    <a:pt x="252" y="107"/>
                    <a:pt x="250" y="106"/>
                  </a:cubicBezTo>
                  <a:cubicBezTo>
                    <a:pt x="250" y="106"/>
                    <a:pt x="250" y="105"/>
                    <a:pt x="250" y="105"/>
                  </a:cubicBezTo>
                  <a:cubicBezTo>
                    <a:pt x="250" y="105"/>
                    <a:pt x="250" y="105"/>
                    <a:pt x="250" y="105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249" y="105"/>
                    <a:pt x="249" y="105"/>
                    <a:pt x="249" y="105"/>
                  </a:cubicBezTo>
                  <a:cubicBezTo>
                    <a:pt x="248" y="105"/>
                    <a:pt x="248" y="105"/>
                    <a:pt x="248" y="105"/>
                  </a:cubicBezTo>
                  <a:cubicBezTo>
                    <a:pt x="247" y="104"/>
                    <a:pt x="247" y="104"/>
                    <a:pt x="247" y="104"/>
                  </a:cubicBezTo>
                  <a:cubicBezTo>
                    <a:pt x="246" y="104"/>
                    <a:pt x="244" y="104"/>
                    <a:pt x="243" y="105"/>
                  </a:cubicBezTo>
                  <a:cubicBezTo>
                    <a:pt x="240" y="107"/>
                    <a:pt x="240" y="107"/>
                    <a:pt x="240" y="107"/>
                  </a:cubicBezTo>
                  <a:cubicBezTo>
                    <a:pt x="240" y="109"/>
                    <a:pt x="240" y="109"/>
                    <a:pt x="240" y="109"/>
                  </a:cubicBezTo>
                  <a:cubicBezTo>
                    <a:pt x="240" y="110"/>
                    <a:pt x="240" y="110"/>
                    <a:pt x="240" y="110"/>
                  </a:cubicBezTo>
                  <a:cubicBezTo>
                    <a:pt x="240" y="110"/>
                    <a:pt x="241" y="110"/>
                    <a:pt x="241" y="110"/>
                  </a:cubicBezTo>
                  <a:cubicBezTo>
                    <a:pt x="241" y="111"/>
                    <a:pt x="242" y="111"/>
                    <a:pt x="242" y="112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2" y="115"/>
                    <a:pt x="242" y="115"/>
                    <a:pt x="242" y="115"/>
                  </a:cubicBezTo>
                  <a:cubicBezTo>
                    <a:pt x="242" y="115"/>
                    <a:pt x="242" y="115"/>
                    <a:pt x="242" y="115"/>
                  </a:cubicBezTo>
                  <a:cubicBezTo>
                    <a:pt x="239" y="116"/>
                    <a:pt x="237" y="116"/>
                    <a:pt x="235" y="115"/>
                  </a:cubicBezTo>
                  <a:cubicBezTo>
                    <a:pt x="234" y="115"/>
                    <a:pt x="234" y="115"/>
                    <a:pt x="234" y="115"/>
                  </a:cubicBezTo>
                  <a:cubicBezTo>
                    <a:pt x="234" y="115"/>
                    <a:pt x="234" y="115"/>
                    <a:pt x="234" y="115"/>
                  </a:cubicBezTo>
                  <a:cubicBezTo>
                    <a:pt x="233" y="115"/>
                    <a:pt x="233" y="115"/>
                    <a:pt x="233" y="115"/>
                  </a:cubicBezTo>
                  <a:cubicBezTo>
                    <a:pt x="232" y="116"/>
                    <a:pt x="232" y="116"/>
                    <a:pt x="232" y="117"/>
                  </a:cubicBezTo>
                  <a:cubicBezTo>
                    <a:pt x="232" y="118"/>
                    <a:pt x="232" y="118"/>
                    <a:pt x="232" y="118"/>
                  </a:cubicBezTo>
                  <a:cubicBezTo>
                    <a:pt x="233" y="118"/>
                    <a:pt x="233" y="118"/>
                    <a:pt x="233" y="118"/>
                  </a:cubicBezTo>
                  <a:cubicBezTo>
                    <a:pt x="233" y="118"/>
                    <a:pt x="233" y="118"/>
                    <a:pt x="233" y="118"/>
                  </a:cubicBezTo>
                  <a:cubicBezTo>
                    <a:pt x="233" y="118"/>
                    <a:pt x="234" y="117"/>
                    <a:pt x="234" y="117"/>
                  </a:cubicBezTo>
                  <a:cubicBezTo>
                    <a:pt x="234" y="117"/>
                    <a:pt x="234" y="117"/>
                    <a:pt x="234" y="117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234" y="119"/>
                    <a:pt x="234" y="120"/>
                    <a:pt x="234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6" y="119"/>
                    <a:pt x="237" y="119"/>
                    <a:pt x="238" y="118"/>
                  </a:cubicBezTo>
                  <a:cubicBezTo>
                    <a:pt x="240" y="120"/>
                    <a:pt x="242" y="122"/>
                    <a:pt x="243" y="125"/>
                  </a:cubicBezTo>
                  <a:cubicBezTo>
                    <a:pt x="242" y="126"/>
                    <a:pt x="241" y="127"/>
                    <a:pt x="240" y="129"/>
                  </a:cubicBezTo>
                  <a:cubicBezTo>
                    <a:pt x="240" y="130"/>
                    <a:pt x="240" y="130"/>
                    <a:pt x="240" y="130"/>
                  </a:cubicBezTo>
                  <a:cubicBezTo>
                    <a:pt x="240" y="132"/>
                    <a:pt x="240" y="132"/>
                    <a:pt x="240" y="132"/>
                  </a:cubicBezTo>
                  <a:cubicBezTo>
                    <a:pt x="240" y="132"/>
                    <a:pt x="240" y="132"/>
                    <a:pt x="240" y="132"/>
                  </a:cubicBezTo>
                  <a:cubicBezTo>
                    <a:pt x="239" y="133"/>
                    <a:pt x="239" y="133"/>
                    <a:pt x="239" y="133"/>
                  </a:cubicBezTo>
                  <a:cubicBezTo>
                    <a:pt x="239" y="133"/>
                    <a:pt x="238" y="133"/>
                    <a:pt x="238" y="133"/>
                  </a:cubicBezTo>
                  <a:cubicBezTo>
                    <a:pt x="238" y="133"/>
                    <a:pt x="237" y="133"/>
                    <a:pt x="236" y="134"/>
                  </a:cubicBezTo>
                  <a:cubicBezTo>
                    <a:pt x="234" y="134"/>
                    <a:pt x="234" y="134"/>
                    <a:pt x="234" y="134"/>
                  </a:cubicBezTo>
                  <a:cubicBezTo>
                    <a:pt x="234" y="134"/>
                    <a:pt x="233" y="134"/>
                    <a:pt x="232" y="135"/>
                  </a:cubicBezTo>
                  <a:cubicBezTo>
                    <a:pt x="232" y="135"/>
                    <a:pt x="232" y="135"/>
                    <a:pt x="232" y="135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1" y="138"/>
                    <a:pt x="231" y="140"/>
                    <a:pt x="232" y="142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0" y="142"/>
                    <a:pt x="230" y="142"/>
                    <a:pt x="230" y="142"/>
                  </a:cubicBezTo>
                  <a:cubicBezTo>
                    <a:pt x="230" y="142"/>
                    <a:pt x="230" y="142"/>
                    <a:pt x="229" y="142"/>
                  </a:cubicBezTo>
                  <a:cubicBezTo>
                    <a:pt x="229" y="144"/>
                    <a:pt x="229" y="144"/>
                    <a:pt x="229" y="144"/>
                  </a:cubicBezTo>
                  <a:cubicBezTo>
                    <a:pt x="230" y="145"/>
                    <a:pt x="230" y="145"/>
                    <a:pt x="230" y="145"/>
                  </a:cubicBezTo>
                  <a:cubicBezTo>
                    <a:pt x="230" y="146"/>
                    <a:pt x="230" y="146"/>
                    <a:pt x="230" y="146"/>
                  </a:cubicBezTo>
                  <a:cubicBezTo>
                    <a:pt x="230" y="148"/>
                    <a:pt x="230" y="151"/>
                    <a:pt x="228" y="153"/>
                  </a:cubicBezTo>
                  <a:cubicBezTo>
                    <a:pt x="228" y="154"/>
                    <a:pt x="228" y="154"/>
                    <a:pt x="228" y="154"/>
                  </a:cubicBezTo>
                  <a:cubicBezTo>
                    <a:pt x="228" y="154"/>
                    <a:pt x="228" y="154"/>
                    <a:pt x="228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6"/>
                    <a:pt x="227" y="156"/>
                    <a:pt x="226" y="157"/>
                  </a:cubicBezTo>
                  <a:cubicBezTo>
                    <a:pt x="224" y="159"/>
                    <a:pt x="224" y="161"/>
                    <a:pt x="224" y="164"/>
                  </a:cubicBezTo>
                  <a:cubicBezTo>
                    <a:pt x="225" y="164"/>
                    <a:pt x="225" y="164"/>
                    <a:pt x="225" y="164"/>
                  </a:cubicBezTo>
                  <a:cubicBezTo>
                    <a:pt x="225" y="164"/>
                    <a:pt x="225" y="164"/>
                    <a:pt x="225" y="164"/>
                  </a:cubicBezTo>
                  <a:cubicBezTo>
                    <a:pt x="226" y="164"/>
                    <a:pt x="226" y="164"/>
                    <a:pt x="227" y="164"/>
                  </a:cubicBezTo>
                  <a:cubicBezTo>
                    <a:pt x="227" y="164"/>
                    <a:pt x="227" y="164"/>
                    <a:pt x="227" y="164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29" y="165"/>
                    <a:pt x="230" y="165"/>
                    <a:pt x="232" y="165"/>
                  </a:cubicBezTo>
                  <a:cubicBezTo>
                    <a:pt x="232" y="165"/>
                    <a:pt x="232" y="165"/>
                    <a:pt x="232" y="165"/>
                  </a:cubicBezTo>
                  <a:cubicBezTo>
                    <a:pt x="232" y="165"/>
                    <a:pt x="232" y="165"/>
                    <a:pt x="232" y="165"/>
                  </a:cubicBezTo>
                  <a:cubicBezTo>
                    <a:pt x="233" y="164"/>
                    <a:pt x="233" y="164"/>
                    <a:pt x="233" y="163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3" y="162"/>
                    <a:pt x="232" y="162"/>
                    <a:pt x="232" y="161"/>
                  </a:cubicBezTo>
                  <a:cubicBezTo>
                    <a:pt x="232" y="161"/>
                    <a:pt x="232" y="161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4" y="159"/>
                    <a:pt x="235" y="159"/>
                    <a:pt x="237" y="158"/>
                  </a:cubicBezTo>
                  <a:cubicBezTo>
                    <a:pt x="239" y="158"/>
                    <a:pt x="242" y="158"/>
                    <a:pt x="244" y="159"/>
                  </a:cubicBezTo>
                  <a:cubicBezTo>
                    <a:pt x="244" y="160"/>
                    <a:pt x="245" y="161"/>
                    <a:pt x="245" y="162"/>
                  </a:cubicBezTo>
                  <a:cubicBezTo>
                    <a:pt x="245" y="166"/>
                    <a:pt x="245" y="166"/>
                    <a:pt x="245" y="166"/>
                  </a:cubicBezTo>
                  <a:cubicBezTo>
                    <a:pt x="245" y="166"/>
                    <a:pt x="245" y="167"/>
                    <a:pt x="245" y="167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44" y="167"/>
                    <a:pt x="244" y="167"/>
                    <a:pt x="244" y="167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2" y="168"/>
                    <a:pt x="242" y="168"/>
                    <a:pt x="242" y="168"/>
                  </a:cubicBezTo>
                  <a:cubicBezTo>
                    <a:pt x="242" y="169"/>
                    <a:pt x="242" y="169"/>
                    <a:pt x="242" y="169"/>
                  </a:cubicBezTo>
                  <a:cubicBezTo>
                    <a:pt x="242" y="169"/>
                    <a:pt x="242" y="169"/>
                    <a:pt x="242" y="169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2"/>
                    <a:pt x="242" y="175"/>
                    <a:pt x="243" y="177"/>
                  </a:cubicBezTo>
                  <a:cubicBezTo>
                    <a:pt x="243" y="179"/>
                    <a:pt x="242" y="181"/>
                    <a:pt x="242" y="182"/>
                  </a:cubicBezTo>
                  <a:cubicBezTo>
                    <a:pt x="242" y="183"/>
                    <a:pt x="242" y="183"/>
                    <a:pt x="242" y="183"/>
                  </a:cubicBezTo>
                  <a:cubicBezTo>
                    <a:pt x="243" y="183"/>
                    <a:pt x="243" y="183"/>
                    <a:pt x="243" y="183"/>
                  </a:cubicBezTo>
                  <a:cubicBezTo>
                    <a:pt x="242" y="187"/>
                    <a:pt x="240" y="190"/>
                    <a:pt x="237" y="194"/>
                  </a:cubicBezTo>
                  <a:cubicBezTo>
                    <a:pt x="232" y="198"/>
                    <a:pt x="222" y="206"/>
                    <a:pt x="216" y="198"/>
                  </a:cubicBezTo>
                  <a:cubicBezTo>
                    <a:pt x="216" y="198"/>
                    <a:pt x="216" y="198"/>
                    <a:pt x="216" y="198"/>
                  </a:cubicBezTo>
                  <a:cubicBezTo>
                    <a:pt x="216" y="198"/>
                    <a:pt x="216" y="198"/>
                    <a:pt x="216" y="198"/>
                  </a:cubicBezTo>
                  <a:cubicBezTo>
                    <a:pt x="215" y="199"/>
                    <a:pt x="214" y="199"/>
                    <a:pt x="214" y="199"/>
                  </a:cubicBezTo>
                  <a:cubicBezTo>
                    <a:pt x="212" y="201"/>
                    <a:pt x="212" y="201"/>
                    <a:pt x="212" y="201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2"/>
                    <a:pt x="211" y="214"/>
                    <a:pt x="211" y="216"/>
                  </a:cubicBezTo>
                  <a:cubicBezTo>
                    <a:pt x="210" y="217"/>
                    <a:pt x="210" y="217"/>
                    <a:pt x="210" y="217"/>
                  </a:cubicBezTo>
                  <a:cubicBezTo>
                    <a:pt x="208" y="219"/>
                    <a:pt x="206" y="220"/>
                    <a:pt x="203" y="220"/>
                  </a:cubicBezTo>
                  <a:cubicBezTo>
                    <a:pt x="203" y="221"/>
                    <a:pt x="202" y="221"/>
                    <a:pt x="202" y="222"/>
                  </a:cubicBezTo>
                  <a:cubicBezTo>
                    <a:pt x="201" y="224"/>
                    <a:pt x="201" y="224"/>
                    <a:pt x="201" y="224"/>
                  </a:cubicBezTo>
                  <a:cubicBezTo>
                    <a:pt x="201" y="225"/>
                    <a:pt x="201" y="225"/>
                    <a:pt x="201" y="225"/>
                  </a:cubicBezTo>
                  <a:cubicBezTo>
                    <a:pt x="201" y="226"/>
                    <a:pt x="201" y="226"/>
                    <a:pt x="201" y="226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1" y="227"/>
                    <a:pt x="201" y="227"/>
                    <a:pt x="201" y="227"/>
                  </a:cubicBezTo>
                  <a:cubicBezTo>
                    <a:pt x="201" y="227"/>
                    <a:pt x="201" y="227"/>
                    <a:pt x="201" y="227"/>
                  </a:cubicBezTo>
                  <a:cubicBezTo>
                    <a:pt x="199" y="228"/>
                    <a:pt x="198" y="229"/>
                    <a:pt x="196" y="229"/>
                  </a:cubicBezTo>
                  <a:cubicBezTo>
                    <a:pt x="195" y="229"/>
                    <a:pt x="194" y="229"/>
                    <a:pt x="194" y="229"/>
                  </a:cubicBezTo>
                  <a:cubicBezTo>
                    <a:pt x="194" y="229"/>
                    <a:pt x="193" y="228"/>
                    <a:pt x="193" y="228"/>
                  </a:cubicBezTo>
                  <a:cubicBezTo>
                    <a:pt x="192" y="228"/>
                    <a:pt x="191" y="228"/>
                    <a:pt x="190" y="229"/>
                  </a:cubicBezTo>
                  <a:cubicBezTo>
                    <a:pt x="190" y="229"/>
                    <a:pt x="190" y="229"/>
                    <a:pt x="190" y="229"/>
                  </a:cubicBezTo>
                  <a:cubicBezTo>
                    <a:pt x="190" y="229"/>
                    <a:pt x="190" y="229"/>
                    <a:pt x="190" y="229"/>
                  </a:cubicBezTo>
                  <a:cubicBezTo>
                    <a:pt x="190" y="228"/>
                    <a:pt x="189" y="228"/>
                    <a:pt x="189" y="227"/>
                  </a:cubicBezTo>
                  <a:cubicBezTo>
                    <a:pt x="189" y="227"/>
                    <a:pt x="189" y="227"/>
                    <a:pt x="189" y="227"/>
                  </a:cubicBezTo>
                  <a:cubicBezTo>
                    <a:pt x="188" y="227"/>
                    <a:pt x="188" y="227"/>
                    <a:pt x="188" y="227"/>
                  </a:cubicBezTo>
                  <a:cubicBezTo>
                    <a:pt x="188" y="227"/>
                    <a:pt x="188" y="227"/>
                    <a:pt x="188" y="227"/>
                  </a:cubicBezTo>
                  <a:cubicBezTo>
                    <a:pt x="187" y="228"/>
                    <a:pt x="187" y="228"/>
                    <a:pt x="187" y="228"/>
                  </a:cubicBezTo>
                  <a:cubicBezTo>
                    <a:pt x="187" y="228"/>
                    <a:pt x="187" y="228"/>
                    <a:pt x="187" y="228"/>
                  </a:cubicBezTo>
                  <a:cubicBezTo>
                    <a:pt x="186" y="228"/>
                    <a:pt x="186" y="227"/>
                    <a:pt x="185" y="227"/>
                  </a:cubicBezTo>
                  <a:cubicBezTo>
                    <a:pt x="185" y="227"/>
                    <a:pt x="185" y="227"/>
                    <a:pt x="185" y="227"/>
                  </a:cubicBezTo>
                  <a:cubicBezTo>
                    <a:pt x="185" y="228"/>
                    <a:pt x="185" y="228"/>
                    <a:pt x="185" y="228"/>
                  </a:cubicBezTo>
                  <a:cubicBezTo>
                    <a:pt x="185" y="229"/>
                    <a:pt x="185" y="230"/>
                    <a:pt x="185" y="232"/>
                  </a:cubicBezTo>
                  <a:cubicBezTo>
                    <a:pt x="184" y="233"/>
                    <a:pt x="184" y="235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5" y="237"/>
                    <a:pt x="185" y="237"/>
                    <a:pt x="185" y="237"/>
                  </a:cubicBezTo>
                  <a:cubicBezTo>
                    <a:pt x="185" y="237"/>
                    <a:pt x="186" y="237"/>
                    <a:pt x="187" y="237"/>
                  </a:cubicBezTo>
                  <a:cubicBezTo>
                    <a:pt x="187" y="238"/>
                    <a:pt x="187" y="238"/>
                    <a:pt x="187" y="238"/>
                  </a:cubicBezTo>
                  <a:cubicBezTo>
                    <a:pt x="187" y="238"/>
                    <a:pt x="187" y="238"/>
                    <a:pt x="187" y="238"/>
                  </a:cubicBezTo>
                  <a:cubicBezTo>
                    <a:pt x="186" y="240"/>
                    <a:pt x="186" y="241"/>
                    <a:pt x="185" y="243"/>
                  </a:cubicBezTo>
                  <a:cubicBezTo>
                    <a:pt x="185" y="244"/>
                    <a:pt x="186" y="245"/>
                    <a:pt x="186" y="246"/>
                  </a:cubicBezTo>
                  <a:cubicBezTo>
                    <a:pt x="186" y="247"/>
                    <a:pt x="186" y="247"/>
                    <a:pt x="186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2" y="249"/>
                    <a:pt x="179" y="250"/>
                    <a:pt x="177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49"/>
                    <a:pt x="172" y="247"/>
                    <a:pt x="172" y="246"/>
                  </a:cubicBezTo>
                  <a:cubicBezTo>
                    <a:pt x="170" y="244"/>
                    <a:pt x="168" y="243"/>
                    <a:pt x="166" y="242"/>
                  </a:cubicBezTo>
                  <a:cubicBezTo>
                    <a:pt x="161" y="242"/>
                    <a:pt x="156" y="242"/>
                    <a:pt x="152" y="243"/>
                  </a:cubicBezTo>
                  <a:cubicBezTo>
                    <a:pt x="151" y="243"/>
                    <a:pt x="151" y="243"/>
                    <a:pt x="151" y="243"/>
                  </a:cubicBezTo>
                  <a:cubicBezTo>
                    <a:pt x="151" y="244"/>
                    <a:pt x="151" y="244"/>
                    <a:pt x="151" y="245"/>
                  </a:cubicBezTo>
                  <a:cubicBezTo>
                    <a:pt x="151" y="246"/>
                    <a:pt x="151" y="246"/>
                    <a:pt x="151" y="246"/>
                  </a:cubicBezTo>
                  <a:cubicBezTo>
                    <a:pt x="150" y="247"/>
                    <a:pt x="148" y="248"/>
                    <a:pt x="147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49"/>
                    <a:pt x="147" y="249"/>
                    <a:pt x="147" y="249"/>
                  </a:cubicBezTo>
                  <a:cubicBezTo>
                    <a:pt x="147" y="248"/>
                    <a:pt x="147" y="248"/>
                    <a:pt x="147" y="247"/>
                  </a:cubicBezTo>
                  <a:cubicBezTo>
                    <a:pt x="147" y="247"/>
                    <a:pt x="147" y="247"/>
                    <a:pt x="147" y="247"/>
                  </a:cubicBezTo>
                  <a:cubicBezTo>
                    <a:pt x="147" y="247"/>
                    <a:pt x="147" y="247"/>
                    <a:pt x="147" y="247"/>
                  </a:cubicBezTo>
                  <a:cubicBezTo>
                    <a:pt x="146" y="246"/>
                    <a:pt x="146" y="246"/>
                    <a:pt x="146" y="246"/>
                  </a:cubicBezTo>
                  <a:cubicBezTo>
                    <a:pt x="145" y="246"/>
                    <a:pt x="144" y="245"/>
                    <a:pt x="143" y="245"/>
                  </a:cubicBezTo>
                  <a:cubicBezTo>
                    <a:pt x="143" y="245"/>
                    <a:pt x="143" y="245"/>
                    <a:pt x="143" y="245"/>
                  </a:cubicBezTo>
                  <a:cubicBezTo>
                    <a:pt x="140" y="246"/>
                    <a:pt x="136" y="247"/>
                    <a:pt x="133" y="248"/>
                  </a:cubicBezTo>
                  <a:cubicBezTo>
                    <a:pt x="132" y="250"/>
                    <a:pt x="131" y="252"/>
                    <a:pt x="132" y="254"/>
                  </a:cubicBezTo>
                  <a:cubicBezTo>
                    <a:pt x="131" y="254"/>
                    <a:pt x="131" y="254"/>
                    <a:pt x="131" y="254"/>
                  </a:cubicBezTo>
                  <a:cubicBezTo>
                    <a:pt x="131" y="254"/>
                    <a:pt x="131" y="254"/>
                    <a:pt x="131" y="254"/>
                  </a:cubicBezTo>
                  <a:cubicBezTo>
                    <a:pt x="130" y="254"/>
                    <a:pt x="130" y="254"/>
                    <a:pt x="130" y="254"/>
                  </a:cubicBezTo>
                  <a:cubicBezTo>
                    <a:pt x="130" y="254"/>
                    <a:pt x="130" y="254"/>
                    <a:pt x="130" y="254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29" y="255"/>
                    <a:pt x="129" y="255"/>
                    <a:pt x="128" y="256"/>
                  </a:cubicBezTo>
                  <a:cubicBezTo>
                    <a:pt x="129" y="256"/>
                    <a:pt x="130" y="257"/>
                    <a:pt x="130" y="257"/>
                  </a:cubicBezTo>
                  <a:cubicBezTo>
                    <a:pt x="131" y="257"/>
                    <a:pt x="131" y="257"/>
                    <a:pt x="131" y="257"/>
                  </a:cubicBezTo>
                  <a:cubicBezTo>
                    <a:pt x="131" y="257"/>
                    <a:pt x="131" y="257"/>
                    <a:pt x="131" y="257"/>
                  </a:cubicBezTo>
                  <a:cubicBezTo>
                    <a:pt x="132" y="257"/>
                    <a:pt x="132" y="257"/>
                    <a:pt x="132" y="257"/>
                  </a:cubicBezTo>
                  <a:cubicBezTo>
                    <a:pt x="133" y="257"/>
                    <a:pt x="133" y="257"/>
                    <a:pt x="133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4" y="259"/>
                    <a:pt x="134" y="260"/>
                    <a:pt x="134" y="261"/>
                  </a:cubicBezTo>
                  <a:cubicBezTo>
                    <a:pt x="135" y="262"/>
                    <a:pt x="135" y="262"/>
                    <a:pt x="135" y="262"/>
                  </a:cubicBezTo>
                  <a:cubicBezTo>
                    <a:pt x="135" y="264"/>
                    <a:pt x="135" y="264"/>
                    <a:pt x="135" y="264"/>
                  </a:cubicBezTo>
                  <a:cubicBezTo>
                    <a:pt x="136" y="265"/>
                    <a:pt x="136" y="266"/>
                    <a:pt x="137" y="267"/>
                  </a:cubicBezTo>
                  <a:cubicBezTo>
                    <a:pt x="136" y="267"/>
                    <a:pt x="136" y="267"/>
                    <a:pt x="136" y="267"/>
                  </a:cubicBezTo>
                  <a:cubicBezTo>
                    <a:pt x="136" y="267"/>
                    <a:pt x="136" y="267"/>
                    <a:pt x="136" y="267"/>
                  </a:cubicBezTo>
                  <a:cubicBezTo>
                    <a:pt x="134" y="267"/>
                    <a:pt x="134" y="267"/>
                    <a:pt x="134" y="267"/>
                  </a:cubicBezTo>
                  <a:cubicBezTo>
                    <a:pt x="133" y="275"/>
                    <a:pt x="134" y="282"/>
                    <a:pt x="138" y="289"/>
                  </a:cubicBezTo>
                  <a:cubicBezTo>
                    <a:pt x="138" y="290"/>
                    <a:pt x="138" y="290"/>
                    <a:pt x="138" y="291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39" y="290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0" y="292"/>
                    <a:pt x="141" y="294"/>
                    <a:pt x="142" y="296"/>
                  </a:cubicBezTo>
                  <a:cubicBezTo>
                    <a:pt x="143" y="297"/>
                    <a:pt x="143" y="297"/>
                    <a:pt x="143" y="297"/>
                  </a:cubicBezTo>
                  <a:cubicBezTo>
                    <a:pt x="143" y="297"/>
                    <a:pt x="143" y="297"/>
                    <a:pt x="143" y="297"/>
                  </a:cubicBezTo>
                  <a:cubicBezTo>
                    <a:pt x="144" y="296"/>
                    <a:pt x="144" y="296"/>
                    <a:pt x="145" y="296"/>
                  </a:cubicBezTo>
                  <a:cubicBezTo>
                    <a:pt x="145" y="296"/>
                    <a:pt x="145" y="296"/>
                    <a:pt x="145" y="296"/>
                  </a:cubicBezTo>
                  <a:cubicBezTo>
                    <a:pt x="145" y="297"/>
                    <a:pt x="145" y="297"/>
                    <a:pt x="145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6" y="298"/>
                    <a:pt x="146" y="298"/>
                    <a:pt x="146" y="298"/>
                  </a:cubicBezTo>
                  <a:cubicBezTo>
                    <a:pt x="146" y="298"/>
                    <a:pt x="146" y="298"/>
                    <a:pt x="146" y="298"/>
                  </a:cubicBezTo>
                  <a:cubicBezTo>
                    <a:pt x="145" y="299"/>
                    <a:pt x="144" y="300"/>
                    <a:pt x="144" y="302"/>
                  </a:cubicBezTo>
                  <a:cubicBezTo>
                    <a:pt x="144" y="302"/>
                    <a:pt x="144" y="302"/>
                    <a:pt x="144" y="302"/>
                  </a:cubicBezTo>
                  <a:cubicBezTo>
                    <a:pt x="144" y="303"/>
                    <a:pt x="144" y="303"/>
                    <a:pt x="144" y="303"/>
                  </a:cubicBezTo>
                  <a:cubicBezTo>
                    <a:pt x="145" y="303"/>
                    <a:pt x="146" y="304"/>
                    <a:pt x="147" y="304"/>
                  </a:cubicBezTo>
                  <a:cubicBezTo>
                    <a:pt x="147" y="304"/>
                    <a:pt x="147" y="304"/>
                    <a:pt x="147" y="304"/>
                  </a:cubicBezTo>
                  <a:cubicBezTo>
                    <a:pt x="147" y="305"/>
                    <a:pt x="147" y="305"/>
                    <a:pt x="147" y="305"/>
                  </a:cubicBezTo>
                  <a:cubicBezTo>
                    <a:pt x="145" y="307"/>
                    <a:pt x="145" y="309"/>
                    <a:pt x="145" y="311"/>
                  </a:cubicBezTo>
                  <a:cubicBezTo>
                    <a:pt x="145" y="312"/>
                    <a:pt x="145" y="312"/>
                    <a:pt x="145" y="312"/>
                  </a:cubicBezTo>
                  <a:cubicBezTo>
                    <a:pt x="145" y="312"/>
                    <a:pt x="144" y="313"/>
                    <a:pt x="144" y="313"/>
                  </a:cubicBezTo>
                  <a:cubicBezTo>
                    <a:pt x="143" y="313"/>
                    <a:pt x="143" y="313"/>
                    <a:pt x="142" y="313"/>
                  </a:cubicBezTo>
                  <a:cubicBezTo>
                    <a:pt x="142" y="313"/>
                    <a:pt x="142" y="313"/>
                    <a:pt x="142" y="313"/>
                  </a:cubicBezTo>
                  <a:cubicBezTo>
                    <a:pt x="142" y="316"/>
                    <a:pt x="142" y="318"/>
                    <a:pt x="143" y="321"/>
                  </a:cubicBezTo>
                  <a:cubicBezTo>
                    <a:pt x="142" y="322"/>
                    <a:pt x="140" y="324"/>
                    <a:pt x="139" y="325"/>
                  </a:cubicBezTo>
                  <a:cubicBezTo>
                    <a:pt x="139" y="326"/>
                    <a:pt x="139" y="326"/>
                    <a:pt x="139" y="326"/>
                  </a:cubicBezTo>
                  <a:cubicBezTo>
                    <a:pt x="139" y="327"/>
                    <a:pt x="140" y="327"/>
                    <a:pt x="141" y="328"/>
                  </a:cubicBezTo>
                  <a:cubicBezTo>
                    <a:pt x="143" y="331"/>
                    <a:pt x="143" y="331"/>
                    <a:pt x="143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1" y="332"/>
                    <a:pt x="141" y="332"/>
                    <a:pt x="141" y="332"/>
                  </a:cubicBezTo>
                  <a:cubicBezTo>
                    <a:pt x="139" y="331"/>
                    <a:pt x="139" y="331"/>
                    <a:pt x="139" y="331"/>
                  </a:cubicBezTo>
                  <a:cubicBezTo>
                    <a:pt x="139" y="331"/>
                    <a:pt x="139" y="331"/>
                    <a:pt x="139" y="331"/>
                  </a:cubicBezTo>
                  <a:cubicBezTo>
                    <a:pt x="139" y="331"/>
                    <a:pt x="139" y="331"/>
                    <a:pt x="139" y="331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141" y="335"/>
                    <a:pt x="143" y="337"/>
                    <a:pt x="145" y="341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43" y="341"/>
                    <a:pt x="142" y="340"/>
                    <a:pt x="142" y="340"/>
                  </a:cubicBezTo>
                  <a:cubicBezTo>
                    <a:pt x="142" y="339"/>
                    <a:pt x="142" y="339"/>
                    <a:pt x="141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39"/>
                    <a:pt x="139" y="339"/>
                    <a:pt x="138" y="339"/>
                  </a:cubicBezTo>
                  <a:cubicBezTo>
                    <a:pt x="136" y="342"/>
                    <a:pt x="136" y="342"/>
                    <a:pt x="136" y="342"/>
                  </a:cubicBezTo>
                  <a:cubicBezTo>
                    <a:pt x="135" y="342"/>
                    <a:pt x="135" y="342"/>
                    <a:pt x="135" y="342"/>
                  </a:cubicBezTo>
                  <a:cubicBezTo>
                    <a:pt x="132" y="342"/>
                    <a:pt x="129" y="341"/>
                    <a:pt x="126" y="342"/>
                  </a:cubicBezTo>
                  <a:cubicBezTo>
                    <a:pt x="126" y="342"/>
                    <a:pt x="126" y="342"/>
                    <a:pt x="126" y="342"/>
                  </a:cubicBezTo>
                  <a:cubicBezTo>
                    <a:pt x="126" y="342"/>
                    <a:pt x="126" y="342"/>
                    <a:pt x="126" y="342"/>
                  </a:cubicBezTo>
                  <a:cubicBezTo>
                    <a:pt x="125" y="343"/>
                    <a:pt x="124" y="344"/>
                    <a:pt x="123" y="345"/>
                  </a:cubicBezTo>
                  <a:cubicBezTo>
                    <a:pt x="123" y="345"/>
                    <a:pt x="123" y="345"/>
                    <a:pt x="123" y="345"/>
                  </a:cubicBezTo>
                  <a:cubicBezTo>
                    <a:pt x="124" y="347"/>
                    <a:pt x="125" y="348"/>
                    <a:pt x="125" y="349"/>
                  </a:cubicBezTo>
                  <a:cubicBezTo>
                    <a:pt x="125" y="350"/>
                    <a:pt x="125" y="350"/>
                    <a:pt x="125" y="351"/>
                  </a:cubicBezTo>
                  <a:cubicBezTo>
                    <a:pt x="122" y="352"/>
                    <a:pt x="122" y="352"/>
                    <a:pt x="122" y="352"/>
                  </a:cubicBezTo>
                  <a:cubicBezTo>
                    <a:pt x="122" y="352"/>
                    <a:pt x="122" y="352"/>
                    <a:pt x="122" y="352"/>
                  </a:cubicBezTo>
                  <a:cubicBezTo>
                    <a:pt x="121" y="352"/>
                    <a:pt x="121" y="352"/>
                    <a:pt x="121" y="352"/>
                  </a:cubicBezTo>
                  <a:cubicBezTo>
                    <a:pt x="121" y="352"/>
                    <a:pt x="121" y="352"/>
                    <a:pt x="121" y="352"/>
                  </a:cubicBezTo>
                  <a:cubicBezTo>
                    <a:pt x="121" y="351"/>
                    <a:pt x="121" y="351"/>
                    <a:pt x="121" y="351"/>
                  </a:cubicBezTo>
                  <a:cubicBezTo>
                    <a:pt x="121" y="351"/>
                    <a:pt x="121" y="351"/>
                    <a:pt x="121" y="351"/>
                  </a:cubicBezTo>
                  <a:cubicBezTo>
                    <a:pt x="120" y="351"/>
                    <a:pt x="120" y="351"/>
                    <a:pt x="120" y="351"/>
                  </a:cubicBezTo>
                  <a:cubicBezTo>
                    <a:pt x="120" y="351"/>
                    <a:pt x="120" y="351"/>
                    <a:pt x="120" y="351"/>
                  </a:cubicBezTo>
                  <a:cubicBezTo>
                    <a:pt x="120" y="354"/>
                    <a:pt x="118" y="356"/>
                    <a:pt x="115" y="358"/>
                  </a:cubicBezTo>
                  <a:cubicBezTo>
                    <a:pt x="115" y="358"/>
                    <a:pt x="115" y="358"/>
                    <a:pt x="115" y="358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13" y="358"/>
                    <a:pt x="113" y="358"/>
                    <a:pt x="113" y="358"/>
                  </a:cubicBezTo>
                  <a:cubicBezTo>
                    <a:pt x="112" y="358"/>
                    <a:pt x="112" y="358"/>
                    <a:pt x="111" y="357"/>
                  </a:cubicBezTo>
                  <a:cubicBezTo>
                    <a:pt x="111" y="357"/>
                    <a:pt x="111" y="357"/>
                    <a:pt x="111" y="357"/>
                  </a:cubicBezTo>
                  <a:cubicBezTo>
                    <a:pt x="111" y="357"/>
                    <a:pt x="111" y="357"/>
                    <a:pt x="111" y="357"/>
                  </a:cubicBezTo>
                  <a:cubicBezTo>
                    <a:pt x="111" y="356"/>
                    <a:pt x="111" y="355"/>
                    <a:pt x="111" y="354"/>
                  </a:cubicBezTo>
                  <a:cubicBezTo>
                    <a:pt x="112" y="354"/>
                    <a:pt x="112" y="353"/>
                    <a:pt x="113" y="353"/>
                  </a:cubicBezTo>
                  <a:cubicBezTo>
                    <a:pt x="113" y="353"/>
                    <a:pt x="113" y="353"/>
                    <a:pt x="113" y="353"/>
                  </a:cubicBezTo>
                  <a:cubicBezTo>
                    <a:pt x="112" y="350"/>
                    <a:pt x="113" y="347"/>
                    <a:pt x="115" y="345"/>
                  </a:cubicBezTo>
                  <a:cubicBezTo>
                    <a:pt x="115" y="345"/>
                    <a:pt x="115" y="345"/>
                    <a:pt x="115" y="345"/>
                  </a:cubicBezTo>
                  <a:cubicBezTo>
                    <a:pt x="116" y="345"/>
                    <a:pt x="116" y="345"/>
                    <a:pt x="116" y="345"/>
                  </a:cubicBezTo>
                  <a:cubicBezTo>
                    <a:pt x="116" y="345"/>
                    <a:pt x="117" y="346"/>
                    <a:pt x="117" y="346"/>
                  </a:cubicBezTo>
                  <a:cubicBezTo>
                    <a:pt x="118" y="346"/>
                    <a:pt x="118" y="346"/>
                    <a:pt x="118" y="346"/>
                  </a:cubicBezTo>
                  <a:cubicBezTo>
                    <a:pt x="118" y="346"/>
                    <a:pt x="118" y="346"/>
                    <a:pt x="118" y="346"/>
                  </a:cubicBezTo>
                  <a:cubicBezTo>
                    <a:pt x="119" y="345"/>
                    <a:pt x="120" y="343"/>
                    <a:pt x="119" y="341"/>
                  </a:cubicBezTo>
                  <a:cubicBezTo>
                    <a:pt x="117" y="342"/>
                    <a:pt x="115" y="342"/>
                    <a:pt x="113" y="342"/>
                  </a:cubicBezTo>
                  <a:cubicBezTo>
                    <a:pt x="112" y="342"/>
                    <a:pt x="112" y="342"/>
                    <a:pt x="112" y="342"/>
                  </a:cubicBezTo>
                  <a:cubicBezTo>
                    <a:pt x="112" y="341"/>
                    <a:pt x="111" y="340"/>
                    <a:pt x="111" y="340"/>
                  </a:cubicBezTo>
                  <a:cubicBezTo>
                    <a:pt x="111" y="339"/>
                    <a:pt x="111" y="339"/>
                    <a:pt x="111" y="339"/>
                  </a:cubicBezTo>
                  <a:cubicBezTo>
                    <a:pt x="111" y="339"/>
                    <a:pt x="111" y="339"/>
                    <a:pt x="111" y="339"/>
                  </a:cubicBezTo>
                  <a:cubicBezTo>
                    <a:pt x="110" y="339"/>
                    <a:pt x="109" y="339"/>
                    <a:pt x="108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1" y="337"/>
                    <a:pt x="98" y="334"/>
                    <a:pt x="98" y="329"/>
                  </a:cubicBezTo>
                  <a:cubicBezTo>
                    <a:pt x="98" y="329"/>
                    <a:pt x="98" y="328"/>
                    <a:pt x="98" y="328"/>
                  </a:cubicBezTo>
                  <a:cubicBezTo>
                    <a:pt x="98" y="327"/>
                    <a:pt x="98" y="327"/>
                    <a:pt x="98" y="327"/>
                  </a:cubicBezTo>
                  <a:cubicBezTo>
                    <a:pt x="98" y="326"/>
                    <a:pt x="98" y="326"/>
                    <a:pt x="98" y="326"/>
                  </a:cubicBezTo>
                  <a:cubicBezTo>
                    <a:pt x="98" y="326"/>
                    <a:pt x="97" y="325"/>
                    <a:pt x="97" y="325"/>
                  </a:cubicBezTo>
                  <a:cubicBezTo>
                    <a:pt x="97" y="324"/>
                    <a:pt x="97" y="324"/>
                    <a:pt x="97" y="324"/>
                  </a:cubicBezTo>
                  <a:cubicBezTo>
                    <a:pt x="96" y="323"/>
                    <a:pt x="96" y="323"/>
                    <a:pt x="96" y="323"/>
                  </a:cubicBezTo>
                  <a:cubicBezTo>
                    <a:pt x="96" y="323"/>
                    <a:pt x="96" y="323"/>
                    <a:pt x="96" y="323"/>
                  </a:cubicBezTo>
                  <a:cubicBezTo>
                    <a:pt x="89" y="325"/>
                    <a:pt x="89" y="325"/>
                    <a:pt x="89" y="325"/>
                  </a:cubicBezTo>
                  <a:cubicBezTo>
                    <a:pt x="88" y="325"/>
                    <a:pt x="88" y="325"/>
                    <a:pt x="88" y="325"/>
                  </a:cubicBezTo>
                  <a:cubicBezTo>
                    <a:pt x="88" y="325"/>
                    <a:pt x="88" y="325"/>
                    <a:pt x="88" y="325"/>
                  </a:cubicBezTo>
                  <a:cubicBezTo>
                    <a:pt x="89" y="329"/>
                    <a:pt x="90" y="333"/>
                    <a:pt x="90" y="336"/>
                  </a:cubicBezTo>
                  <a:cubicBezTo>
                    <a:pt x="89" y="336"/>
                    <a:pt x="89" y="336"/>
                    <a:pt x="89" y="336"/>
                  </a:cubicBezTo>
                  <a:cubicBezTo>
                    <a:pt x="88" y="337"/>
                    <a:pt x="88" y="337"/>
                    <a:pt x="88" y="337"/>
                  </a:cubicBezTo>
                  <a:cubicBezTo>
                    <a:pt x="88" y="337"/>
                    <a:pt x="87" y="337"/>
                    <a:pt x="87" y="337"/>
                  </a:cubicBezTo>
                  <a:cubicBezTo>
                    <a:pt x="85" y="338"/>
                    <a:pt x="85" y="338"/>
                    <a:pt x="85" y="338"/>
                  </a:cubicBezTo>
                  <a:cubicBezTo>
                    <a:pt x="82" y="335"/>
                    <a:pt x="79" y="332"/>
                    <a:pt x="75" y="329"/>
                  </a:cubicBezTo>
                  <a:cubicBezTo>
                    <a:pt x="74" y="329"/>
                    <a:pt x="73" y="328"/>
                    <a:pt x="72" y="329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67" y="325"/>
                    <a:pt x="65" y="321"/>
                    <a:pt x="63" y="317"/>
                  </a:cubicBezTo>
                  <a:cubicBezTo>
                    <a:pt x="63" y="313"/>
                    <a:pt x="63" y="313"/>
                    <a:pt x="63" y="313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71" y="307"/>
                    <a:pt x="71" y="307"/>
                    <a:pt x="71" y="307"/>
                  </a:cubicBezTo>
                  <a:cubicBezTo>
                    <a:pt x="73" y="306"/>
                    <a:pt x="74" y="304"/>
                    <a:pt x="75" y="302"/>
                  </a:cubicBezTo>
                  <a:cubicBezTo>
                    <a:pt x="75" y="301"/>
                    <a:pt x="75" y="301"/>
                    <a:pt x="75" y="301"/>
                  </a:cubicBezTo>
                  <a:cubicBezTo>
                    <a:pt x="74" y="300"/>
                    <a:pt x="74" y="300"/>
                    <a:pt x="74" y="300"/>
                  </a:cubicBezTo>
                  <a:cubicBezTo>
                    <a:pt x="72" y="301"/>
                    <a:pt x="71" y="301"/>
                    <a:pt x="70" y="301"/>
                  </a:cubicBezTo>
                  <a:cubicBezTo>
                    <a:pt x="69" y="299"/>
                    <a:pt x="69" y="299"/>
                    <a:pt x="69" y="299"/>
                  </a:cubicBezTo>
                  <a:cubicBezTo>
                    <a:pt x="66" y="293"/>
                    <a:pt x="65" y="287"/>
                    <a:pt x="61" y="281"/>
                  </a:cubicBezTo>
                  <a:cubicBezTo>
                    <a:pt x="62" y="276"/>
                    <a:pt x="62" y="276"/>
                    <a:pt x="62" y="276"/>
                  </a:cubicBezTo>
                  <a:cubicBezTo>
                    <a:pt x="60" y="271"/>
                    <a:pt x="60" y="271"/>
                    <a:pt x="60" y="271"/>
                  </a:cubicBezTo>
                  <a:cubicBezTo>
                    <a:pt x="49" y="258"/>
                    <a:pt x="49" y="258"/>
                    <a:pt x="49" y="258"/>
                  </a:cubicBezTo>
                  <a:cubicBezTo>
                    <a:pt x="47" y="257"/>
                    <a:pt x="47" y="257"/>
                    <a:pt x="47" y="257"/>
                  </a:cubicBezTo>
                  <a:cubicBezTo>
                    <a:pt x="46" y="257"/>
                    <a:pt x="45" y="257"/>
                    <a:pt x="43" y="257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6" y="265"/>
                    <a:pt x="21" y="267"/>
                    <a:pt x="16" y="268"/>
                  </a:cubicBezTo>
                  <a:cubicBezTo>
                    <a:pt x="12" y="269"/>
                    <a:pt x="12" y="269"/>
                    <a:pt x="12" y="269"/>
                  </a:cubicBezTo>
                  <a:cubicBezTo>
                    <a:pt x="10" y="266"/>
                    <a:pt x="10" y="266"/>
                    <a:pt x="10" y="266"/>
                  </a:cubicBezTo>
                  <a:cubicBezTo>
                    <a:pt x="9" y="264"/>
                    <a:pt x="9" y="264"/>
                    <a:pt x="9" y="264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2" y="257"/>
                    <a:pt x="2" y="257"/>
                    <a:pt x="2" y="257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3" y="254"/>
                    <a:pt x="5" y="253"/>
                    <a:pt x="8" y="251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7"/>
                    <a:pt x="9" y="246"/>
                  </a:cubicBezTo>
                  <a:cubicBezTo>
                    <a:pt x="10" y="246"/>
                    <a:pt x="10" y="246"/>
                    <a:pt x="10" y="246"/>
                  </a:cubicBezTo>
                  <a:cubicBezTo>
                    <a:pt x="10" y="246"/>
                    <a:pt x="10" y="246"/>
                    <a:pt x="10" y="246"/>
                  </a:cubicBezTo>
                  <a:cubicBezTo>
                    <a:pt x="11" y="246"/>
                    <a:pt x="11" y="246"/>
                    <a:pt x="11" y="246"/>
                  </a:cubicBezTo>
                  <a:cubicBezTo>
                    <a:pt x="11" y="246"/>
                    <a:pt x="11" y="246"/>
                    <a:pt x="12" y="246"/>
                  </a:cubicBezTo>
                  <a:cubicBezTo>
                    <a:pt x="12" y="246"/>
                    <a:pt x="13" y="245"/>
                    <a:pt x="13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6"/>
                    <a:pt x="15" y="247"/>
                    <a:pt x="16" y="247"/>
                  </a:cubicBezTo>
                  <a:cubicBezTo>
                    <a:pt x="16" y="247"/>
                    <a:pt x="16" y="247"/>
                    <a:pt x="16" y="247"/>
                  </a:cubicBezTo>
                  <a:cubicBezTo>
                    <a:pt x="17" y="246"/>
                    <a:pt x="17" y="244"/>
                    <a:pt x="17" y="243"/>
                  </a:cubicBezTo>
                  <a:cubicBezTo>
                    <a:pt x="17" y="243"/>
                    <a:pt x="17" y="243"/>
                    <a:pt x="17" y="243"/>
                  </a:cubicBezTo>
                  <a:cubicBezTo>
                    <a:pt x="16" y="242"/>
                    <a:pt x="15" y="241"/>
                    <a:pt x="14" y="240"/>
                  </a:cubicBezTo>
                  <a:cubicBezTo>
                    <a:pt x="14" y="237"/>
                    <a:pt x="15" y="235"/>
                    <a:pt x="16" y="233"/>
                  </a:cubicBezTo>
                  <a:cubicBezTo>
                    <a:pt x="18" y="232"/>
                    <a:pt x="20" y="231"/>
                    <a:pt x="23" y="230"/>
                  </a:cubicBezTo>
                  <a:cubicBezTo>
                    <a:pt x="23" y="229"/>
                    <a:pt x="23" y="229"/>
                    <a:pt x="24" y="228"/>
                  </a:cubicBezTo>
                  <a:cubicBezTo>
                    <a:pt x="24" y="228"/>
                    <a:pt x="24" y="228"/>
                    <a:pt x="24" y="228"/>
                  </a:cubicBezTo>
                  <a:cubicBezTo>
                    <a:pt x="25" y="229"/>
                    <a:pt x="26" y="230"/>
                    <a:pt x="26" y="230"/>
                  </a:cubicBezTo>
                  <a:cubicBezTo>
                    <a:pt x="27" y="230"/>
                    <a:pt x="27" y="230"/>
                    <a:pt x="27" y="230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28" y="229"/>
                    <a:pt x="29" y="228"/>
                    <a:pt x="29" y="227"/>
                  </a:cubicBezTo>
                  <a:cubicBezTo>
                    <a:pt x="29" y="227"/>
                    <a:pt x="29" y="227"/>
                    <a:pt x="29" y="227"/>
                  </a:cubicBezTo>
                  <a:cubicBezTo>
                    <a:pt x="28" y="226"/>
                    <a:pt x="28" y="226"/>
                    <a:pt x="28" y="226"/>
                  </a:cubicBezTo>
                  <a:cubicBezTo>
                    <a:pt x="28" y="225"/>
                    <a:pt x="28" y="224"/>
                    <a:pt x="29" y="224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35" y="223"/>
                    <a:pt x="35" y="223"/>
                    <a:pt x="35" y="223"/>
                  </a:cubicBezTo>
                  <a:cubicBezTo>
                    <a:pt x="37" y="223"/>
                    <a:pt x="37" y="223"/>
                    <a:pt x="37" y="223"/>
                  </a:cubicBezTo>
                  <a:cubicBezTo>
                    <a:pt x="37" y="223"/>
                    <a:pt x="37" y="222"/>
                    <a:pt x="37" y="222"/>
                  </a:cubicBezTo>
                  <a:cubicBezTo>
                    <a:pt x="38" y="219"/>
                    <a:pt x="37" y="216"/>
                    <a:pt x="35" y="214"/>
                  </a:cubicBezTo>
                  <a:cubicBezTo>
                    <a:pt x="35" y="214"/>
                    <a:pt x="35" y="214"/>
                    <a:pt x="34" y="213"/>
                  </a:cubicBezTo>
                  <a:cubicBezTo>
                    <a:pt x="32" y="211"/>
                    <a:pt x="31" y="209"/>
                    <a:pt x="30" y="206"/>
                  </a:cubicBezTo>
                  <a:cubicBezTo>
                    <a:pt x="28" y="205"/>
                    <a:pt x="28" y="205"/>
                    <a:pt x="28" y="205"/>
                  </a:cubicBezTo>
                  <a:cubicBezTo>
                    <a:pt x="28" y="205"/>
                    <a:pt x="28" y="205"/>
                    <a:pt x="28" y="205"/>
                  </a:cubicBezTo>
                  <a:cubicBezTo>
                    <a:pt x="28" y="204"/>
                    <a:pt x="28" y="204"/>
                    <a:pt x="28" y="204"/>
                  </a:cubicBezTo>
                  <a:cubicBezTo>
                    <a:pt x="27" y="203"/>
                    <a:pt x="27" y="203"/>
                    <a:pt x="27" y="203"/>
                  </a:cubicBezTo>
                  <a:cubicBezTo>
                    <a:pt x="26" y="203"/>
                    <a:pt x="24" y="202"/>
                    <a:pt x="23" y="202"/>
                  </a:cubicBezTo>
                  <a:cubicBezTo>
                    <a:pt x="22" y="202"/>
                    <a:pt x="22" y="202"/>
                    <a:pt x="22" y="201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4" y="198"/>
                    <a:pt x="24" y="196"/>
                    <a:pt x="25" y="195"/>
                  </a:cubicBezTo>
                  <a:cubicBezTo>
                    <a:pt x="25" y="194"/>
                    <a:pt x="26" y="194"/>
                    <a:pt x="27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6" y="192"/>
                    <a:pt x="25" y="192"/>
                    <a:pt x="25" y="191"/>
                  </a:cubicBezTo>
                  <a:cubicBezTo>
                    <a:pt x="24" y="188"/>
                    <a:pt x="24" y="185"/>
                    <a:pt x="25" y="182"/>
                  </a:cubicBezTo>
                  <a:cubicBezTo>
                    <a:pt x="27" y="181"/>
                    <a:pt x="28" y="180"/>
                    <a:pt x="29" y="178"/>
                  </a:cubicBezTo>
                  <a:cubicBezTo>
                    <a:pt x="30" y="178"/>
                    <a:pt x="31" y="178"/>
                    <a:pt x="31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9"/>
                    <a:pt x="34" y="180"/>
                    <a:pt x="35" y="181"/>
                  </a:cubicBezTo>
                  <a:cubicBezTo>
                    <a:pt x="35" y="181"/>
                    <a:pt x="36" y="181"/>
                    <a:pt x="36" y="181"/>
                  </a:cubicBezTo>
                  <a:cubicBezTo>
                    <a:pt x="39" y="179"/>
                    <a:pt x="42" y="176"/>
                    <a:pt x="42" y="172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1" y="171"/>
                    <a:pt x="41" y="171"/>
                    <a:pt x="41" y="171"/>
                  </a:cubicBezTo>
                  <a:cubicBezTo>
                    <a:pt x="40" y="170"/>
                    <a:pt x="40" y="170"/>
                    <a:pt x="40" y="169"/>
                  </a:cubicBezTo>
                  <a:cubicBezTo>
                    <a:pt x="40" y="167"/>
                    <a:pt x="39" y="164"/>
                    <a:pt x="37" y="162"/>
                  </a:cubicBezTo>
                  <a:cubicBezTo>
                    <a:pt x="38" y="159"/>
                    <a:pt x="39" y="157"/>
                    <a:pt x="40" y="154"/>
                  </a:cubicBezTo>
                  <a:cubicBezTo>
                    <a:pt x="40" y="154"/>
                    <a:pt x="40" y="154"/>
                    <a:pt x="41" y="153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3" y="151"/>
                    <a:pt x="43" y="148"/>
                    <a:pt x="43" y="146"/>
                  </a:cubicBezTo>
                  <a:cubicBezTo>
                    <a:pt x="42" y="145"/>
                    <a:pt x="41" y="144"/>
                    <a:pt x="40" y="144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3"/>
                    <a:pt x="40" y="143"/>
                    <a:pt x="40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9" y="141"/>
                    <a:pt x="39" y="141"/>
                    <a:pt x="39" y="141"/>
                  </a:cubicBezTo>
                  <a:cubicBezTo>
                    <a:pt x="39" y="141"/>
                    <a:pt x="39" y="141"/>
                    <a:pt x="39" y="141"/>
                  </a:cubicBezTo>
                  <a:cubicBezTo>
                    <a:pt x="41" y="139"/>
                    <a:pt x="43" y="137"/>
                    <a:pt x="45" y="136"/>
                  </a:cubicBezTo>
                  <a:cubicBezTo>
                    <a:pt x="45" y="135"/>
                    <a:pt x="45" y="134"/>
                    <a:pt x="45" y="134"/>
                  </a:cubicBezTo>
                  <a:cubicBezTo>
                    <a:pt x="49" y="131"/>
                    <a:pt x="52" y="128"/>
                    <a:pt x="54" y="125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61" y="128"/>
                    <a:pt x="62" y="128"/>
                    <a:pt x="63" y="128"/>
                  </a:cubicBezTo>
                  <a:cubicBezTo>
                    <a:pt x="65" y="127"/>
                    <a:pt x="66" y="127"/>
                    <a:pt x="67" y="126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7" y="125"/>
                    <a:pt x="67" y="125"/>
                    <a:pt x="67" y="125"/>
                  </a:cubicBezTo>
                  <a:cubicBezTo>
                    <a:pt x="67" y="125"/>
                    <a:pt x="67" y="124"/>
                    <a:pt x="67" y="124"/>
                  </a:cubicBezTo>
                  <a:cubicBezTo>
                    <a:pt x="68" y="122"/>
                    <a:pt x="70" y="120"/>
                    <a:pt x="72" y="11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73" y="119"/>
                    <a:pt x="73" y="120"/>
                    <a:pt x="74" y="120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4" y="116"/>
                    <a:pt x="75" y="113"/>
                    <a:pt x="77" y="110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9"/>
                    <a:pt x="78" y="109"/>
                    <a:pt x="79" y="109"/>
                  </a:cubicBezTo>
                  <a:cubicBezTo>
                    <a:pt x="80" y="107"/>
                    <a:pt x="81" y="105"/>
                    <a:pt x="83" y="103"/>
                  </a:cubicBezTo>
                  <a:cubicBezTo>
                    <a:pt x="82" y="101"/>
                    <a:pt x="82" y="99"/>
                    <a:pt x="82" y="98"/>
                  </a:cubicBezTo>
                  <a:cubicBezTo>
                    <a:pt x="82" y="97"/>
                    <a:pt x="82" y="97"/>
                    <a:pt x="82" y="96"/>
                  </a:cubicBezTo>
                  <a:cubicBezTo>
                    <a:pt x="81" y="95"/>
                    <a:pt x="81" y="93"/>
                    <a:pt x="80" y="92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3" y="91"/>
                    <a:pt x="94" y="91"/>
                    <a:pt x="95" y="92"/>
                  </a:cubicBezTo>
                  <a:cubicBezTo>
                    <a:pt x="96" y="91"/>
                    <a:pt x="98" y="90"/>
                    <a:pt x="100" y="89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99" y="87"/>
                    <a:pt x="99" y="86"/>
                    <a:pt x="99" y="85"/>
                  </a:cubicBezTo>
                  <a:cubicBezTo>
                    <a:pt x="100" y="82"/>
                    <a:pt x="102" y="80"/>
                    <a:pt x="104" y="78"/>
                  </a:cubicBezTo>
                  <a:cubicBezTo>
                    <a:pt x="104" y="74"/>
                    <a:pt x="104" y="69"/>
                    <a:pt x="102" y="65"/>
                  </a:cubicBezTo>
                  <a:cubicBezTo>
                    <a:pt x="102" y="65"/>
                    <a:pt x="102" y="65"/>
                    <a:pt x="101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1" y="64"/>
                    <a:pt x="101" y="64"/>
                    <a:pt x="102" y="63"/>
                  </a:cubicBezTo>
                  <a:cubicBezTo>
                    <a:pt x="102" y="63"/>
                    <a:pt x="102" y="63"/>
                    <a:pt x="101" y="62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0" y="63"/>
                    <a:pt x="98" y="63"/>
                    <a:pt x="98" y="64"/>
                  </a:cubicBezTo>
                  <a:cubicBezTo>
                    <a:pt x="96" y="65"/>
                    <a:pt x="94" y="65"/>
                    <a:pt x="93" y="65"/>
                  </a:cubicBezTo>
                  <a:cubicBezTo>
                    <a:pt x="92" y="66"/>
                    <a:pt x="92" y="66"/>
                    <a:pt x="91" y="67"/>
                  </a:cubicBezTo>
                  <a:cubicBezTo>
                    <a:pt x="91" y="67"/>
                    <a:pt x="91" y="67"/>
                    <a:pt x="91" y="67"/>
                  </a:cubicBezTo>
                  <a:cubicBezTo>
                    <a:pt x="90" y="67"/>
                    <a:pt x="90" y="67"/>
                    <a:pt x="89" y="67"/>
                  </a:cubicBezTo>
                  <a:cubicBezTo>
                    <a:pt x="88" y="66"/>
                    <a:pt x="88" y="65"/>
                    <a:pt x="88" y="64"/>
                  </a:cubicBezTo>
                  <a:cubicBezTo>
                    <a:pt x="87" y="64"/>
                    <a:pt x="86" y="63"/>
                    <a:pt x="86" y="62"/>
                  </a:cubicBezTo>
                  <a:cubicBezTo>
                    <a:pt x="87" y="58"/>
                    <a:pt x="90" y="55"/>
                    <a:pt x="94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0"/>
                    <a:pt x="95" y="50"/>
                    <a:pt x="96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9" y="47"/>
                    <a:pt x="101" y="46"/>
                    <a:pt x="103" y="46"/>
                  </a:cubicBezTo>
                  <a:cubicBezTo>
                    <a:pt x="107" y="44"/>
                    <a:pt x="111" y="44"/>
                    <a:pt x="115" y="46"/>
                  </a:cubicBezTo>
                  <a:cubicBezTo>
                    <a:pt x="115" y="46"/>
                    <a:pt x="116" y="46"/>
                    <a:pt x="116" y="45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5" y="42"/>
                    <a:pt x="126" y="41"/>
                    <a:pt x="126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2" y="35"/>
                    <a:pt x="121" y="32"/>
                    <a:pt x="121" y="29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5" y="27"/>
                    <a:pt x="129" y="25"/>
                    <a:pt x="133" y="24"/>
                  </a:cubicBezTo>
                  <a:cubicBezTo>
                    <a:pt x="134" y="25"/>
                    <a:pt x="136" y="26"/>
                    <a:pt x="138" y="27"/>
                  </a:cubicBezTo>
                  <a:cubicBezTo>
                    <a:pt x="138" y="27"/>
                    <a:pt x="138" y="27"/>
                    <a:pt x="139" y="27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40" y="28"/>
                    <a:pt x="140" y="28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1"/>
                    <a:pt x="140" y="32"/>
                  </a:cubicBezTo>
                  <a:cubicBezTo>
                    <a:pt x="141" y="33"/>
                    <a:pt x="142" y="34"/>
                    <a:pt x="143" y="35"/>
                  </a:cubicBezTo>
                  <a:cubicBezTo>
                    <a:pt x="144" y="35"/>
                    <a:pt x="146" y="35"/>
                    <a:pt x="148" y="35"/>
                  </a:cubicBezTo>
                  <a:cubicBezTo>
                    <a:pt x="149" y="34"/>
                    <a:pt x="151" y="33"/>
                    <a:pt x="152" y="32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0"/>
                    <a:pt x="154" y="29"/>
                    <a:pt x="155" y="27"/>
                  </a:cubicBezTo>
                  <a:cubicBezTo>
                    <a:pt x="156" y="27"/>
                    <a:pt x="157" y="26"/>
                    <a:pt x="158" y="25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60" y="24"/>
                    <a:pt x="161" y="23"/>
                    <a:pt x="162" y="22"/>
                  </a:cubicBezTo>
                  <a:cubicBezTo>
                    <a:pt x="165" y="19"/>
                    <a:pt x="168" y="15"/>
                    <a:pt x="169" y="10"/>
                  </a:cubicBezTo>
                  <a:cubicBezTo>
                    <a:pt x="169" y="10"/>
                    <a:pt x="169" y="10"/>
                    <a:pt x="169" y="10"/>
                  </a:cubicBezTo>
                  <a:cubicBezTo>
                    <a:pt x="168" y="9"/>
                    <a:pt x="167" y="9"/>
                    <a:pt x="166" y="8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69" y="7"/>
                    <a:pt x="172" y="5"/>
                    <a:pt x="175" y="5"/>
                  </a:cubicBezTo>
                  <a:cubicBezTo>
                    <a:pt x="176" y="4"/>
                    <a:pt x="177" y="2"/>
                    <a:pt x="178" y="1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3" y="2"/>
                    <a:pt x="183" y="3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4"/>
                    <a:pt x="184" y="4"/>
                    <a:pt x="185" y="4"/>
                  </a:cubicBezTo>
                  <a:cubicBezTo>
                    <a:pt x="186" y="5"/>
                    <a:pt x="186" y="5"/>
                    <a:pt x="187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188" y="4"/>
                    <a:pt x="188" y="3"/>
                    <a:pt x="189" y="3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90" y="3"/>
                    <a:pt x="190" y="3"/>
                    <a:pt x="190" y="3"/>
                  </a:cubicBezTo>
                  <a:cubicBezTo>
                    <a:pt x="190" y="3"/>
                    <a:pt x="190" y="3"/>
                    <a:pt x="190" y="3"/>
                  </a:cubicBezTo>
                  <a:cubicBezTo>
                    <a:pt x="190" y="3"/>
                    <a:pt x="191" y="4"/>
                    <a:pt x="191" y="4"/>
                  </a:cubicBezTo>
                  <a:cubicBezTo>
                    <a:pt x="192" y="5"/>
                    <a:pt x="193" y="5"/>
                    <a:pt x="194" y="5"/>
                  </a:cubicBezTo>
                  <a:cubicBezTo>
                    <a:pt x="195" y="5"/>
                    <a:pt x="196" y="5"/>
                    <a:pt x="196" y="4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7" y="5"/>
                    <a:pt x="197" y="5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200" y="7"/>
                    <a:pt x="200" y="7"/>
                    <a:pt x="200" y="7"/>
                  </a:cubicBezTo>
                  <a:cubicBezTo>
                    <a:pt x="201" y="9"/>
                    <a:pt x="201" y="10"/>
                    <a:pt x="202" y="12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03" y="15"/>
                    <a:pt x="203" y="15"/>
                    <a:pt x="203" y="15"/>
                  </a:cubicBezTo>
                  <a:cubicBezTo>
                    <a:pt x="202" y="16"/>
                    <a:pt x="202" y="16"/>
                    <a:pt x="202" y="16"/>
                  </a:cubicBezTo>
                  <a:cubicBezTo>
                    <a:pt x="201" y="15"/>
                    <a:pt x="200" y="14"/>
                    <a:pt x="199" y="14"/>
                  </a:cubicBezTo>
                  <a:cubicBezTo>
                    <a:pt x="199" y="14"/>
                    <a:pt x="199" y="14"/>
                    <a:pt x="199" y="14"/>
                  </a:cubicBezTo>
                  <a:cubicBezTo>
                    <a:pt x="199" y="14"/>
                    <a:pt x="199" y="14"/>
                    <a:pt x="199" y="14"/>
                  </a:cubicBezTo>
                  <a:cubicBezTo>
                    <a:pt x="199" y="14"/>
                    <a:pt x="199" y="14"/>
                    <a:pt x="199" y="14"/>
                  </a:cubicBezTo>
                  <a:cubicBezTo>
                    <a:pt x="198" y="14"/>
                    <a:pt x="198" y="14"/>
                    <a:pt x="198" y="14"/>
                  </a:cubicBezTo>
                  <a:cubicBezTo>
                    <a:pt x="198" y="14"/>
                    <a:pt x="198" y="15"/>
                    <a:pt x="199" y="15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198" y="18"/>
                    <a:pt x="198" y="17"/>
                    <a:pt x="197" y="17"/>
                  </a:cubicBezTo>
                  <a:cubicBezTo>
                    <a:pt x="197" y="17"/>
                    <a:pt x="197" y="17"/>
                    <a:pt x="197" y="17"/>
                  </a:cubicBezTo>
                  <a:cubicBezTo>
                    <a:pt x="197" y="17"/>
                    <a:pt x="197" y="17"/>
                    <a:pt x="197" y="17"/>
                  </a:cubicBezTo>
                  <a:cubicBezTo>
                    <a:pt x="197" y="19"/>
                    <a:pt x="196" y="20"/>
                    <a:pt x="196" y="21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5" y="25"/>
                    <a:pt x="196" y="27"/>
                    <a:pt x="198" y="29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31"/>
                    <a:pt x="198" y="31"/>
                    <a:pt x="198" y="32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9" y="34"/>
                    <a:pt x="199" y="34"/>
                    <a:pt x="199" y="34"/>
                  </a:cubicBezTo>
                  <a:cubicBezTo>
                    <a:pt x="198" y="36"/>
                    <a:pt x="198" y="38"/>
                    <a:pt x="199" y="40"/>
                  </a:cubicBezTo>
                  <a:cubicBezTo>
                    <a:pt x="199" y="41"/>
                    <a:pt x="199" y="41"/>
                    <a:pt x="199" y="41"/>
                  </a:cubicBezTo>
                  <a:cubicBezTo>
                    <a:pt x="198" y="41"/>
                    <a:pt x="198" y="41"/>
                    <a:pt x="198" y="41"/>
                  </a:cubicBezTo>
                  <a:cubicBezTo>
                    <a:pt x="197" y="41"/>
                    <a:pt x="196" y="42"/>
                    <a:pt x="194" y="42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2" y="43"/>
                    <a:pt x="192" y="43"/>
                    <a:pt x="191" y="44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191" y="45"/>
                    <a:pt x="191" y="46"/>
                    <a:pt x="192" y="47"/>
                  </a:cubicBezTo>
                  <a:cubicBezTo>
                    <a:pt x="192" y="47"/>
                    <a:pt x="192" y="47"/>
                    <a:pt x="192" y="47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8"/>
                    <a:pt x="189" y="47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9" y="49"/>
                    <a:pt x="190" y="50"/>
                    <a:pt x="191" y="51"/>
                  </a:cubicBezTo>
                  <a:cubicBezTo>
                    <a:pt x="195" y="52"/>
                    <a:pt x="198" y="53"/>
                    <a:pt x="201" y="54"/>
                  </a:cubicBezTo>
                  <a:cubicBezTo>
                    <a:pt x="201" y="55"/>
                    <a:pt x="201" y="55"/>
                    <a:pt x="201" y="55"/>
                  </a:cubicBezTo>
                  <a:cubicBezTo>
                    <a:pt x="202" y="54"/>
                    <a:pt x="202" y="54"/>
                    <a:pt x="202" y="54"/>
                  </a:cubicBezTo>
                  <a:cubicBezTo>
                    <a:pt x="204" y="55"/>
                    <a:pt x="204" y="55"/>
                    <a:pt x="204" y="55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10" y="58"/>
                    <a:pt x="212" y="56"/>
                    <a:pt x="213" y="55"/>
                  </a:cubicBezTo>
                  <a:cubicBezTo>
                    <a:pt x="213" y="54"/>
                    <a:pt x="213" y="54"/>
                    <a:pt x="213" y="53"/>
                  </a:cubicBezTo>
                  <a:cubicBezTo>
                    <a:pt x="213" y="53"/>
                    <a:pt x="214" y="53"/>
                    <a:pt x="214" y="53"/>
                  </a:cubicBezTo>
                  <a:cubicBezTo>
                    <a:pt x="214" y="52"/>
                    <a:pt x="214" y="52"/>
                    <a:pt x="214" y="51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2" y="52"/>
                    <a:pt x="212" y="52"/>
                    <a:pt x="211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09" y="51"/>
                    <a:pt x="208" y="50"/>
                    <a:pt x="207" y="48"/>
                  </a:cubicBezTo>
                  <a:cubicBezTo>
                    <a:pt x="207" y="48"/>
                    <a:pt x="207" y="48"/>
                    <a:pt x="207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9" y="46"/>
                    <a:pt x="211" y="45"/>
                    <a:pt x="213" y="44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2"/>
                    <a:pt x="216" y="42"/>
                  </a:cubicBezTo>
                  <a:cubicBezTo>
                    <a:pt x="216" y="41"/>
                    <a:pt x="216" y="41"/>
                    <a:pt x="216" y="40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8" y="41"/>
                    <a:pt x="219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0" y="44"/>
                    <a:pt x="221" y="45"/>
                    <a:pt x="222" y="46"/>
                  </a:cubicBezTo>
                  <a:cubicBezTo>
                    <a:pt x="222" y="46"/>
                    <a:pt x="222" y="46"/>
                    <a:pt x="222" y="46"/>
                  </a:cubicBezTo>
                  <a:cubicBezTo>
                    <a:pt x="223" y="46"/>
                    <a:pt x="223" y="46"/>
                    <a:pt x="223" y="46"/>
                  </a:cubicBezTo>
                  <a:cubicBezTo>
                    <a:pt x="223" y="45"/>
                    <a:pt x="224" y="45"/>
                    <a:pt x="224" y="44"/>
                  </a:cubicBezTo>
                  <a:cubicBezTo>
                    <a:pt x="224" y="44"/>
                    <a:pt x="224" y="44"/>
                    <a:pt x="224" y="44"/>
                  </a:cubicBezTo>
                  <a:cubicBezTo>
                    <a:pt x="223" y="43"/>
                    <a:pt x="223" y="41"/>
                    <a:pt x="223" y="40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4" y="40"/>
                    <a:pt x="225" y="40"/>
                    <a:pt x="225" y="40"/>
                  </a:cubicBezTo>
                  <a:cubicBezTo>
                    <a:pt x="225" y="39"/>
                    <a:pt x="226" y="39"/>
                    <a:pt x="226" y="38"/>
                  </a:cubicBezTo>
                  <a:cubicBezTo>
                    <a:pt x="227" y="38"/>
                    <a:pt x="227" y="38"/>
                    <a:pt x="227" y="38"/>
                  </a:cubicBezTo>
                  <a:cubicBezTo>
                    <a:pt x="227" y="39"/>
                    <a:pt x="227" y="39"/>
                    <a:pt x="227" y="39"/>
                  </a:cubicBezTo>
                  <a:cubicBezTo>
                    <a:pt x="227" y="39"/>
                    <a:pt x="227" y="40"/>
                    <a:pt x="227" y="41"/>
                  </a:cubicBezTo>
                  <a:cubicBezTo>
                    <a:pt x="229" y="42"/>
                    <a:pt x="230" y="43"/>
                    <a:pt x="232" y="4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94F28AE0-1468-F4C1-6434-5E74B95CD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156" y="1449289"/>
              <a:ext cx="309686" cy="274354"/>
            </a:xfrm>
            <a:custGeom>
              <a:avLst/>
              <a:gdLst>
                <a:gd name="T0" fmla="*/ 844196738 w 62"/>
                <a:gd name="T1" fmla="*/ 725805000 h 55"/>
                <a:gd name="T2" fmla="*/ 771419644 w 62"/>
                <a:gd name="T3" fmla="*/ 798385500 h 55"/>
                <a:gd name="T4" fmla="*/ 654978583 w 62"/>
                <a:gd name="T5" fmla="*/ 798385500 h 55"/>
                <a:gd name="T6" fmla="*/ 596759960 w 62"/>
                <a:gd name="T7" fmla="*/ 740321100 h 55"/>
                <a:gd name="T8" fmla="*/ 523982867 w 62"/>
                <a:gd name="T9" fmla="*/ 682256700 h 55"/>
                <a:gd name="T10" fmla="*/ 436651117 w 62"/>
                <a:gd name="T11" fmla="*/ 711288900 h 55"/>
                <a:gd name="T12" fmla="*/ 436651117 w 62"/>
                <a:gd name="T13" fmla="*/ 740321100 h 55"/>
                <a:gd name="T14" fmla="*/ 349323183 w 62"/>
                <a:gd name="T15" fmla="*/ 769353300 h 55"/>
                <a:gd name="T16" fmla="*/ 305655400 w 62"/>
                <a:gd name="T17" fmla="*/ 754837200 h 55"/>
                <a:gd name="T18" fmla="*/ 261991433 w 62"/>
                <a:gd name="T19" fmla="*/ 769353300 h 55"/>
                <a:gd name="T20" fmla="*/ 247436778 w 62"/>
                <a:gd name="T21" fmla="*/ 711288900 h 55"/>
                <a:gd name="T22" fmla="*/ 232882122 w 62"/>
                <a:gd name="T23" fmla="*/ 696772800 h 55"/>
                <a:gd name="T24" fmla="*/ 218327466 w 62"/>
                <a:gd name="T25" fmla="*/ 696772800 h 55"/>
                <a:gd name="T26" fmla="*/ 189214340 w 62"/>
                <a:gd name="T27" fmla="*/ 725805000 h 55"/>
                <a:gd name="T28" fmla="*/ 174659684 w 62"/>
                <a:gd name="T29" fmla="*/ 725805000 h 55"/>
                <a:gd name="T30" fmla="*/ 58218623 w 62"/>
                <a:gd name="T31" fmla="*/ 580644000 h 55"/>
                <a:gd name="T32" fmla="*/ 43663967 w 62"/>
                <a:gd name="T33" fmla="*/ 551611800 h 55"/>
                <a:gd name="T34" fmla="*/ 116441061 w 62"/>
                <a:gd name="T35" fmla="*/ 464515200 h 55"/>
                <a:gd name="T36" fmla="*/ 116441061 w 62"/>
                <a:gd name="T37" fmla="*/ 420966900 h 55"/>
                <a:gd name="T38" fmla="*/ 0 w 62"/>
                <a:gd name="T39" fmla="*/ 391934700 h 55"/>
                <a:gd name="T40" fmla="*/ 29109311 w 62"/>
                <a:gd name="T41" fmla="*/ 275805900 h 55"/>
                <a:gd name="T42" fmla="*/ 43663967 w 62"/>
                <a:gd name="T43" fmla="*/ 246773700 h 55"/>
                <a:gd name="T44" fmla="*/ 87331749 w 62"/>
                <a:gd name="T45" fmla="*/ 261289800 h 55"/>
                <a:gd name="T46" fmla="*/ 101886405 w 62"/>
                <a:gd name="T47" fmla="*/ 275805900 h 55"/>
                <a:gd name="T48" fmla="*/ 101886405 w 62"/>
                <a:gd name="T49" fmla="*/ 319354200 h 55"/>
                <a:gd name="T50" fmla="*/ 291100745 w 62"/>
                <a:gd name="T51" fmla="*/ 203225400 h 55"/>
                <a:gd name="T52" fmla="*/ 363877838 w 62"/>
                <a:gd name="T53" fmla="*/ 203225400 h 55"/>
                <a:gd name="T54" fmla="*/ 378432494 w 62"/>
                <a:gd name="T55" fmla="*/ 203225400 h 55"/>
                <a:gd name="T56" fmla="*/ 407541806 w 62"/>
                <a:gd name="T57" fmla="*/ 145161000 h 55"/>
                <a:gd name="T58" fmla="*/ 480318899 w 62"/>
                <a:gd name="T59" fmla="*/ 130644900 h 55"/>
                <a:gd name="T60" fmla="*/ 523982867 w 62"/>
                <a:gd name="T61" fmla="*/ 43548300 h 55"/>
                <a:gd name="T62" fmla="*/ 538537522 w 62"/>
                <a:gd name="T63" fmla="*/ 14516100 h 55"/>
                <a:gd name="T64" fmla="*/ 625869272 w 62"/>
                <a:gd name="T65" fmla="*/ 43548300 h 55"/>
                <a:gd name="T66" fmla="*/ 684087895 w 62"/>
                <a:gd name="T67" fmla="*/ 0 h 55"/>
                <a:gd name="T68" fmla="*/ 698642550 w 62"/>
                <a:gd name="T69" fmla="*/ 14516100 h 55"/>
                <a:gd name="T70" fmla="*/ 654978583 w 62"/>
                <a:gd name="T71" fmla="*/ 116128800 h 55"/>
                <a:gd name="T72" fmla="*/ 713201021 w 62"/>
                <a:gd name="T73" fmla="*/ 159677100 h 55"/>
                <a:gd name="T74" fmla="*/ 742310333 w 62"/>
                <a:gd name="T75" fmla="*/ 217741500 h 55"/>
                <a:gd name="T76" fmla="*/ 742310333 w 62"/>
                <a:gd name="T77" fmla="*/ 232257600 h 55"/>
                <a:gd name="T78" fmla="*/ 669533239 w 62"/>
                <a:gd name="T79" fmla="*/ 377418600 h 55"/>
                <a:gd name="T80" fmla="*/ 669533239 w 62"/>
                <a:gd name="T81" fmla="*/ 377418600 h 55"/>
                <a:gd name="T82" fmla="*/ 684087895 w 62"/>
                <a:gd name="T83" fmla="*/ 508063500 h 55"/>
                <a:gd name="T84" fmla="*/ 785974300 w 62"/>
                <a:gd name="T85" fmla="*/ 595160100 h 55"/>
                <a:gd name="T86" fmla="*/ 887860705 w 62"/>
                <a:gd name="T87" fmla="*/ 667740600 h 55"/>
                <a:gd name="T88" fmla="*/ 887860705 w 62"/>
                <a:gd name="T89" fmla="*/ 667740600 h 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62" h="55">
                  <a:moveTo>
                    <a:pt x="62" y="50"/>
                  </a:moveTo>
                  <a:cubicBezTo>
                    <a:pt x="58" y="50"/>
                    <a:pt x="58" y="50"/>
                    <a:pt x="58" y="50"/>
                  </a:cubicBezTo>
                  <a:cubicBezTo>
                    <a:pt x="57" y="50"/>
                    <a:pt x="56" y="51"/>
                    <a:pt x="56" y="51"/>
                  </a:cubicBezTo>
                  <a:cubicBezTo>
                    <a:pt x="55" y="52"/>
                    <a:pt x="54" y="54"/>
                    <a:pt x="53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3"/>
                    <a:pt x="42" y="52"/>
                    <a:pt x="41" y="51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8" y="49"/>
                    <a:pt x="37" y="48"/>
                    <a:pt x="36" y="47"/>
                  </a:cubicBezTo>
                  <a:cubicBezTo>
                    <a:pt x="34" y="48"/>
                    <a:pt x="32" y="48"/>
                    <a:pt x="31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50"/>
                    <a:pt x="31" y="50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0" y="52"/>
                    <a:pt x="20" y="53"/>
                    <a:pt x="19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1"/>
                    <a:pt x="17" y="50"/>
                    <a:pt x="17" y="49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9" y="48"/>
                    <a:pt x="6" y="45"/>
                    <a:pt x="5" y="41"/>
                  </a:cubicBezTo>
                  <a:cubicBezTo>
                    <a:pt x="5" y="40"/>
                    <a:pt x="4" y="40"/>
                    <a:pt x="4" y="40"/>
                  </a:cubicBezTo>
                  <a:cubicBezTo>
                    <a:pt x="4" y="40"/>
                    <a:pt x="4" y="39"/>
                    <a:pt x="4" y="39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5"/>
                    <a:pt x="2" y="33"/>
                    <a:pt x="2" y="31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4"/>
                    <a:pt x="1" y="22"/>
                    <a:pt x="1" y="20"/>
                  </a:cubicBezTo>
                  <a:cubicBezTo>
                    <a:pt x="2" y="20"/>
                    <a:pt x="2" y="19"/>
                    <a:pt x="2" y="19"/>
                  </a:cubicBezTo>
                  <a:cubicBezTo>
                    <a:pt x="2" y="18"/>
                    <a:pt x="2" y="18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8" y="23"/>
                  </a:cubicBezTo>
                  <a:cubicBezTo>
                    <a:pt x="12" y="20"/>
                    <a:pt x="16" y="17"/>
                    <a:pt x="20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2"/>
                    <a:pt x="27" y="11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9"/>
                    <a:pt x="31" y="9"/>
                    <a:pt x="33" y="9"/>
                  </a:cubicBezTo>
                  <a:cubicBezTo>
                    <a:pt x="33" y="9"/>
                    <a:pt x="34" y="9"/>
                    <a:pt x="34" y="8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2"/>
                    <a:pt x="45" y="1"/>
                    <a:pt x="46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3"/>
                    <a:pt x="46" y="5"/>
                    <a:pt x="45" y="8"/>
                  </a:cubicBezTo>
                  <a:cubicBezTo>
                    <a:pt x="45" y="8"/>
                    <a:pt x="45" y="8"/>
                    <a:pt x="45" y="9"/>
                  </a:cubicBezTo>
                  <a:cubicBezTo>
                    <a:pt x="47" y="9"/>
                    <a:pt x="48" y="10"/>
                    <a:pt x="49" y="11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0" y="19"/>
                    <a:pt x="50" y="22"/>
                    <a:pt x="50" y="25"/>
                  </a:cubicBezTo>
                  <a:cubicBezTo>
                    <a:pt x="49" y="25"/>
                    <a:pt x="47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9"/>
                    <a:pt x="47" y="31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5"/>
                    <a:pt x="49" y="36"/>
                    <a:pt x="50" y="36"/>
                  </a:cubicBezTo>
                  <a:cubicBezTo>
                    <a:pt x="51" y="37"/>
                    <a:pt x="53" y="39"/>
                    <a:pt x="54" y="41"/>
                  </a:cubicBezTo>
                  <a:cubicBezTo>
                    <a:pt x="56" y="42"/>
                    <a:pt x="59" y="44"/>
                    <a:pt x="60" y="47"/>
                  </a:cubicBezTo>
                  <a:cubicBezTo>
                    <a:pt x="61" y="47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8"/>
                    <a:pt x="62" y="49"/>
                    <a:pt x="62" y="5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A7782836-35EE-7BCE-B9DF-57E502A1C8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505" y="1307955"/>
              <a:ext cx="2606361" cy="2155340"/>
            </a:xfrm>
            <a:custGeom>
              <a:avLst/>
              <a:gdLst>
                <a:gd name="T0" fmla="*/ 1318442323 w 523"/>
                <a:gd name="T1" fmla="*/ 363041208 h 432"/>
                <a:gd name="T2" fmla="*/ 1868997685 w 523"/>
                <a:gd name="T3" fmla="*/ 261389822 h 432"/>
                <a:gd name="T4" fmla="*/ 1680647695 w 523"/>
                <a:gd name="T5" fmla="*/ 333999588 h 432"/>
                <a:gd name="T6" fmla="*/ 2147483646 w 523"/>
                <a:gd name="T7" fmla="*/ 406609354 h 432"/>
                <a:gd name="T8" fmla="*/ 144885194 w 523"/>
                <a:gd name="T9" fmla="*/ 813214897 h 432"/>
                <a:gd name="T10" fmla="*/ 1057649735 w 523"/>
                <a:gd name="T11" fmla="*/ 421128258 h 432"/>
                <a:gd name="T12" fmla="*/ 2147483646 w 523"/>
                <a:gd name="T13" fmla="*/ 2033039147 h 432"/>
                <a:gd name="T14" fmla="*/ 2147483646 w 523"/>
                <a:gd name="T15" fmla="*/ 1829736376 h 432"/>
                <a:gd name="T16" fmla="*/ 2147483646 w 523"/>
                <a:gd name="T17" fmla="*/ 1132691769 h 432"/>
                <a:gd name="T18" fmla="*/ 2147483646 w 523"/>
                <a:gd name="T19" fmla="*/ 1176259915 h 432"/>
                <a:gd name="T20" fmla="*/ 2147483646 w 523"/>
                <a:gd name="T21" fmla="*/ 1132691769 h 432"/>
                <a:gd name="T22" fmla="*/ 2147483646 w 523"/>
                <a:gd name="T23" fmla="*/ 508260740 h 432"/>
                <a:gd name="T24" fmla="*/ 2147483646 w 523"/>
                <a:gd name="T25" fmla="*/ 14522715 h 432"/>
                <a:gd name="T26" fmla="*/ 2147483646 w 523"/>
                <a:gd name="T27" fmla="*/ 784173277 h 432"/>
                <a:gd name="T28" fmla="*/ 2147483646 w 523"/>
                <a:gd name="T29" fmla="*/ 1190778820 h 432"/>
                <a:gd name="T30" fmla="*/ 2147483646 w 523"/>
                <a:gd name="T31" fmla="*/ 842260327 h 432"/>
                <a:gd name="T32" fmla="*/ 869299744 w 523"/>
                <a:gd name="T33" fmla="*/ 566347790 h 432"/>
                <a:gd name="T34" fmla="*/ 565046166 w 523"/>
                <a:gd name="T35" fmla="*/ 1277911301 h 432"/>
                <a:gd name="T36" fmla="*/ 840325751 w 523"/>
                <a:gd name="T37" fmla="*/ 1582865458 h 432"/>
                <a:gd name="T38" fmla="*/ 86929594 w 523"/>
                <a:gd name="T39" fmla="*/ 2147483646 h 432"/>
                <a:gd name="T40" fmla="*/ 463625769 w 523"/>
                <a:gd name="T41" fmla="*/ 2147483646 h 432"/>
                <a:gd name="T42" fmla="*/ 1405371916 w 523"/>
                <a:gd name="T43" fmla="*/ 2147483646 h 432"/>
                <a:gd name="T44" fmla="*/ 1579231104 w 523"/>
                <a:gd name="T45" fmla="*/ 2147483646 h 432"/>
                <a:gd name="T46" fmla="*/ 1970418082 w 523"/>
                <a:gd name="T47" fmla="*/ 2147483646 h 432"/>
                <a:gd name="T48" fmla="*/ 1941440282 w 523"/>
                <a:gd name="T49" fmla="*/ 2147483646 h 432"/>
                <a:gd name="T50" fmla="*/ 1897975486 w 523"/>
                <a:gd name="T51" fmla="*/ 2147483646 h 432"/>
                <a:gd name="T52" fmla="*/ 2147483646 w 523"/>
                <a:gd name="T53" fmla="*/ 2147483646 h 432"/>
                <a:gd name="T54" fmla="*/ 2147483646 w 523"/>
                <a:gd name="T55" fmla="*/ 2147483646 h 432"/>
                <a:gd name="T56" fmla="*/ 2147483646 w 523"/>
                <a:gd name="T57" fmla="*/ 2147483646 h 432"/>
                <a:gd name="T58" fmla="*/ 2147483646 w 523"/>
                <a:gd name="T59" fmla="*/ 2147483646 h 432"/>
                <a:gd name="T60" fmla="*/ 2147483646 w 523"/>
                <a:gd name="T61" fmla="*/ 2147483646 h 432"/>
                <a:gd name="T62" fmla="*/ 2147483646 w 523"/>
                <a:gd name="T63" fmla="*/ 2147483646 h 432"/>
                <a:gd name="T64" fmla="*/ 2147483646 w 523"/>
                <a:gd name="T65" fmla="*/ 2147483646 h 432"/>
                <a:gd name="T66" fmla="*/ 2147483646 w 523"/>
                <a:gd name="T67" fmla="*/ 2147483646 h 432"/>
                <a:gd name="T68" fmla="*/ 2147483646 w 523"/>
                <a:gd name="T69" fmla="*/ 2147483646 h 432"/>
                <a:gd name="T70" fmla="*/ 2147483646 w 523"/>
                <a:gd name="T71" fmla="*/ 2147483646 h 432"/>
                <a:gd name="T72" fmla="*/ 2147483646 w 523"/>
                <a:gd name="T73" fmla="*/ 2147483646 h 432"/>
                <a:gd name="T74" fmla="*/ 2147483646 w 523"/>
                <a:gd name="T75" fmla="*/ 2147483646 h 432"/>
                <a:gd name="T76" fmla="*/ 2147483646 w 523"/>
                <a:gd name="T77" fmla="*/ 2147483646 h 432"/>
                <a:gd name="T78" fmla="*/ 2147483646 w 523"/>
                <a:gd name="T79" fmla="*/ 2147483646 h 432"/>
                <a:gd name="T80" fmla="*/ 2147483646 w 523"/>
                <a:gd name="T81" fmla="*/ 2147483646 h 432"/>
                <a:gd name="T82" fmla="*/ 2147483646 w 523"/>
                <a:gd name="T83" fmla="*/ 2147483646 h 432"/>
                <a:gd name="T84" fmla="*/ 2147483646 w 523"/>
                <a:gd name="T85" fmla="*/ 2147483646 h 432"/>
                <a:gd name="T86" fmla="*/ 2147483646 w 523"/>
                <a:gd name="T87" fmla="*/ 2147483646 h 432"/>
                <a:gd name="T88" fmla="*/ 2147483646 w 523"/>
                <a:gd name="T89" fmla="*/ 2147483646 h 432"/>
                <a:gd name="T90" fmla="*/ 2147483646 w 523"/>
                <a:gd name="T91" fmla="*/ 2147483646 h 432"/>
                <a:gd name="T92" fmla="*/ 2147483646 w 523"/>
                <a:gd name="T93" fmla="*/ 2147483646 h 432"/>
                <a:gd name="T94" fmla="*/ 2147483646 w 523"/>
                <a:gd name="T95" fmla="*/ 2147483646 h 432"/>
                <a:gd name="T96" fmla="*/ 2147483646 w 523"/>
                <a:gd name="T97" fmla="*/ 2147483646 h 432"/>
                <a:gd name="T98" fmla="*/ 2147483646 w 523"/>
                <a:gd name="T99" fmla="*/ 2147483646 h 432"/>
                <a:gd name="T100" fmla="*/ 2147483646 w 523"/>
                <a:gd name="T101" fmla="*/ 2147483646 h 432"/>
                <a:gd name="T102" fmla="*/ 2147483646 w 523"/>
                <a:gd name="T103" fmla="*/ 2147483646 h 432"/>
                <a:gd name="T104" fmla="*/ 2147483646 w 523"/>
                <a:gd name="T105" fmla="*/ 2147483646 h 432"/>
                <a:gd name="T106" fmla="*/ 2147483646 w 523"/>
                <a:gd name="T107" fmla="*/ 2147483646 h 432"/>
                <a:gd name="T108" fmla="*/ 2147483646 w 523"/>
                <a:gd name="T109" fmla="*/ 2147483646 h 432"/>
                <a:gd name="T110" fmla="*/ 2147483646 w 523"/>
                <a:gd name="T111" fmla="*/ 2147483646 h 432"/>
                <a:gd name="T112" fmla="*/ 2147483646 w 523"/>
                <a:gd name="T113" fmla="*/ 2147483646 h 432"/>
                <a:gd name="T114" fmla="*/ 2147483646 w 523"/>
                <a:gd name="T115" fmla="*/ 2147483646 h 432"/>
                <a:gd name="T116" fmla="*/ 405673975 w 523"/>
                <a:gd name="T117" fmla="*/ 609912125 h 4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23" h="432">
                  <a:moveTo>
                    <a:pt x="77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77" y="28"/>
                  </a:lnTo>
                  <a:close/>
                  <a:moveTo>
                    <a:pt x="88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97" y="22"/>
                    <a:pt x="92" y="22"/>
                    <a:pt x="88" y="22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7" y="27"/>
                    <a:pt x="87" y="27"/>
                    <a:pt x="87" y="27"/>
                  </a:cubicBezTo>
                  <a:lnTo>
                    <a:pt x="88" y="28"/>
                  </a:lnTo>
                  <a:close/>
                  <a:moveTo>
                    <a:pt x="129" y="18"/>
                  </a:moveTo>
                  <a:cubicBezTo>
                    <a:pt x="131" y="18"/>
                    <a:pt x="131" y="18"/>
                    <a:pt x="131" y="18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5" y="16"/>
                    <a:pt x="131" y="16"/>
                    <a:pt x="128" y="17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9" y="20"/>
                    <a:pt x="129" y="20"/>
                    <a:pt x="129" y="20"/>
                  </a:cubicBezTo>
                  <a:lnTo>
                    <a:pt x="129" y="18"/>
                  </a:lnTo>
                  <a:close/>
                  <a:moveTo>
                    <a:pt x="108" y="23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8" y="22"/>
                    <a:pt x="120" y="21"/>
                    <a:pt x="121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3"/>
                    <a:pt x="107" y="23"/>
                    <a:pt x="107" y="23"/>
                  </a:cubicBezTo>
                  <a:lnTo>
                    <a:pt x="108" y="23"/>
                  </a:lnTo>
                  <a:close/>
                  <a:moveTo>
                    <a:pt x="157" y="30"/>
                  </a:moveTo>
                  <a:cubicBezTo>
                    <a:pt x="158" y="30"/>
                    <a:pt x="158" y="30"/>
                    <a:pt x="158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60" y="30"/>
                    <a:pt x="160" y="29"/>
                    <a:pt x="161" y="29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1" y="27"/>
                    <a:pt x="161" y="27"/>
                    <a:pt x="161" y="27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7" y="30"/>
                    <a:pt x="157" y="30"/>
                    <a:pt x="157" y="30"/>
                  </a:cubicBezTo>
                  <a:close/>
                  <a:moveTo>
                    <a:pt x="4" y="55"/>
                  </a:moveTo>
                  <a:cubicBezTo>
                    <a:pt x="5" y="55"/>
                    <a:pt x="5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4"/>
                    <a:pt x="9" y="54"/>
                  </a:cubicBezTo>
                  <a:cubicBezTo>
                    <a:pt x="8" y="53"/>
                    <a:pt x="8" y="53"/>
                    <a:pt x="7" y="5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" y="51"/>
                    <a:pt x="11" y="50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7"/>
                    <a:pt x="5" y="48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4" y="55"/>
                  </a:lnTo>
                  <a:close/>
                  <a:moveTo>
                    <a:pt x="68" y="31"/>
                  </a:move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67" y="28"/>
                    <a:pt x="61" y="28"/>
                    <a:pt x="55" y="2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68" y="31"/>
                  </a:lnTo>
                  <a:close/>
                  <a:moveTo>
                    <a:pt x="518" y="142"/>
                  </a:moveTo>
                  <a:cubicBezTo>
                    <a:pt x="517" y="142"/>
                    <a:pt x="515" y="142"/>
                    <a:pt x="514" y="141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08" y="137"/>
                    <a:pt x="508" y="137"/>
                    <a:pt x="508" y="137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0" y="140"/>
                    <a:pt x="500" y="140"/>
                    <a:pt x="500" y="140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8" y="140"/>
                    <a:pt x="497" y="139"/>
                    <a:pt x="496" y="139"/>
                  </a:cubicBezTo>
                  <a:cubicBezTo>
                    <a:pt x="493" y="136"/>
                    <a:pt x="491" y="132"/>
                    <a:pt x="489" y="128"/>
                  </a:cubicBezTo>
                  <a:cubicBezTo>
                    <a:pt x="487" y="127"/>
                    <a:pt x="487" y="127"/>
                    <a:pt x="487" y="127"/>
                  </a:cubicBezTo>
                  <a:cubicBezTo>
                    <a:pt x="487" y="127"/>
                    <a:pt x="486" y="126"/>
                    <a:pt x="485" y="126"/>
                  </a:cubicBezTo>
                  <a:cubicBezTo>
                    <a:pt x="484" y="126"/>
                    <a:pt x="484" y="127"/>
                    <a:pt x="483" y="128"/>
                  </a:cubicBezTo>
                  <a:cubicBezTo>
                    <a:pt x="482" y="128"/>
                    <a:pt x="482" y="128"/>
                    <a:pt x="482" y="128"/>
                  </a:cubicBezTo>
                  <a:cubicBezTo>
                    <a:pt x="481" y="126"/>
                    <a:pt x="480" y="124"/>
                    <a:pt x="479" y="123"/>
                  </a:cubicBezTo>
                  <a:cubicBezTo>
                    <a:pt x="478" y="122"/>
                    <a:pt x="478" y="122"/>
                    <a:pt x="478" y="122"/>
                  </a:cubicBezTo>
                  <a:cubicBezTo>
                    <a:pt x="477" y="122"/>
                    <a:pt x="477" y="122"/>
                    <a:pt x="477" y="122"/>
                  </a:cubicBezTo>
                  <a:cubicBezTo>
                    <a:pt x="476" y="123"/>
                    <a:pt x="474" y="124"/>
                    <a:pt x="473" y="125"/>
                  </a:cubicBezTo>
                  <a:cubicBezTo>
                    <a:pt x="472" y="126"/>
                    <a:pt x="472" y="126"/>
                    <a:pt x="472" y="126"/>
                  </a:cubicBezTo>
                  <a:cubicBezTo>
                    <a:pt x="471" y="127"/>
                    <a:pt x="471" y="127"/>
                    <a:pt x="471" y="127"/>
                  </a:cubicBezTo>
                  <a:cubicBezTo>
                    <a:pt x="470" y="127"/>
                    <a:pt x="469" y="126"/>
                    <a:pt x="469" y="125"/>
                  </a:cubicBezTo>
                  <a:cubicBezTo>
                    <a:pt x="460" y="119"/>
                    <a:pt x="450" y="112"/>
                    <a:pt x="441" y="105"/>
                  </a:cubicBezTo>
                  <a:cubicBezTo>
                    <a:pt x="440" y="103"/>
                    <a:pt x="439" y="102"/>
                    <a:pt x="438" y="101"/>
                  </a:cubicBezTo>
                  <a:cubicBezTo>
                    <a:pt x="436" y="100"/>
                    <a:pt x="436" y="100"/>
                    <a:pt x="436" y="100"/>
                  </a:cubicBezTo>
                  <a:cubicBezTo>
                    <a:pt x="434" y="99"/>
                    <a:pt x="434" y="99"/>
                    <a:pt x="434" y="99"/>
                  </a:cubicBezTo>
                  <a:cubicBezTo>
                    <a:pt x="433" y="97"/>
                    <a:pt x="433" y="94"/>
                    <a:pt x="433" y="92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7" y="88"/>
                    <a:pt x="427" y="88"/>
                    <a:pt x="427" y="88"/>
                  </a:cubicBezTo>
                  <a:cubicBezTo>
                    <a:pt x="419" y="89"/>
                    <a:pt x="419" y="89"/>
                    <a:pt x="419" y="89"/>
                  </a:cubicBezTo>
                  <a:cubicBezTo>
                    <a:pt x="416" y="90"/>
                    <a:pt x="416" y="90"/>
                    <a:pt x="416" y="90"/>
                  </a:cubicBezTo>
                  <a:cubicBezTo>
                    <a:pt x="407" y="87"/>
                    <a:pt x="401" y="81"/>
                    <a:pt x="393" y="78"/>
                  </a:cubicBezTo>
                  <a:cubicBezTo>
                    <a:pt x="390" y="78"/>
                    <a:pt x="388" y="78"/>
                    <a:pt x="386" y="78"/>
                  </a:cubicBezTo>
                  <a:cubicBezTo>
                    <a:pt x="385" y="78"/>
                    <a:pt x="384" y="79"/>
                    <a:pt x="384" y="79"/>
                  </a:cubicBezTo>
                  <a:cubicBezTo>
                    <a:pt x="383" y="80"/>
                    <a:pt x="382" y="82"/>
                    <a:pt x="381" y="83"/>
                  </a:cubicBezTo>
                  <a:cubicBezTo>
                    <a:pt x="375" y="83"/>
                    <a:pt x="375" y="83"/>
                    <a:pt x="375" y="83"/>
                  </a:cubicBezTo>
                  <a:cubicBezTo>
                    <a:pt x="373" y="83"/>
                    <a:pt x="373" y="83"/>
                    <a:pt x="373" y="83"/>
                  </a:cubicBezTo>
                  <a:cubicBezTo>
                    <a:pt x="372" y="82"/>
                    <a:pt x="372" y="82"/>
                    <a:pt x="372" y="82"/>
                  </a:cubicBezTo>
                  <a:cubicBezTo>
                    <a:pt x="371" y="81"/>
                    <a:pt x="370" y="80"/>
                    <a:pt x="369" y="79"/>
                  </a:cubicBezTo>
                  <a:cubicBezTo>
                    <a:pt x="367" y="78"/>
                    <a:pt x="367" y="78"/>
                    <a:pt x="367" y="78"/>
                  </a:cubicBezTo>
                  <a:cubicBezTo>
                    <a:pt x="366" y="77"/>
                    <a:pt x="365" y="76"/>
                    <a:pt x="364" y="75"/>
                  </a:cubicBezTo>
                  <a:cubicBezTo>
                    <a:pt x="362" y="76"/>
                    <a:pt x="360" y="76"/>
                    <a:pt x="359" y="77"/>
                  </a:cubicBezTo>
                  <a:cubicBezTo>
                    <a:pt x="358" y="77"/>
                    <a:pt x="358" y="77"/>
                    <a:pt x="358" y="77"/>
                  </a:cubicBezTo>
                  <a:cubicBezTo>
                    <a:pt x="358" y="78"/>
                    <a:pt x="359" y="78"/>
                    <a:pt x="358" y="79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7" y="80"/>
                    <a:pt x="355" y="81"/>
                    <a:pt x="353" y="81"/>
                  </a:cubicBezTo>
                  <a:cubicBezTo>
                    <a:pt x="352" y="81"/>
                    <a:pt x="352" y="81"/>
                    <a:pt x="352" y="81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49" y="80"/>
                    <a:pt x="349" y="80"/>
                    <a:pt x="349" y="80"/>
                  </a:cubicBezTo>
                  <a:cubicBezTo>
                    <a:pt x="348" y="80"/>
                    <a:pt x="348" y="81"/>
                    <a:pt x="347" y="81"/>
                  </a:cubicBezTo>
                  <a:cubicBezTo>
                    <a:pt x="346" y="81"/>
                    <a:pt x="346" y="81"/>
                    <a:pt x="346" y="81"/>
                  </a:cubicBezTo>
                  <a:cubicBezTo>
                    <a:pt x="346" y="81"/>
                    <a:pt x="346" y="81"/>
                    <a:pt x="346" y="81"/>
                  </a:cubicBezTo>
                  <a:cubicBezTo>
                    <a:pt x="346" y="79"/>
                    <a:pt x="345" y="78"/>
                    <a:pt x="345" y="77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3" y="76"/>
                    <a:pt x="343" y="76"/>
                    <a:pt x="343" y="76"/>
                  </a:cubicBezTo>
                  <a:cubicBezTo>
                    <a:pt x="342" y="76"/>
                    <a:pt x="342" y="76"/>
                    <a:pt x="342" y="76"/>
                  </a:cubicBezTo>
                  <a:cubicBezTo>
                    <a:pt x="341" y="78"/>
                    <a:pt x="341" y="78"/>
                    <a:pt x="341" y="78"/>
                  </a:cubicBezTo>
                  <a:cubicBezTo>
                    <a:pt x="341" y="78"/>
                    <a:pt x="341" y="78"/>
                    <a:pt x="341" y="78"/>
                  </a:cubicBezTo>
                  <a:cubicBezTo>
                    <a:pt x="340" y="78"/>
                    <a:pt x="340" y="78"/>
                    <a:pt x="340" y="78"/>
                  </a:cubicBezTo>
                  <a:cubicBezTo>
                    <a:pt x="337" y="76"/>
                    <a:pt x="334" y="73"/>
                    <a:pt x="333" y="69"/>
                  </a:cubicBezTo>
                  <a:cubicBezTo>
                    <a:pt x="333" y="68"/>
                    <a:pt x="332" y="68"/>
                    <a:pt x="332" y="68"/>
                  </a:cubicBezTo>
                  <a:cubicBezTo>
                    <a:pt x="332" y="68"/>
                    <a:pt x="332" y="67"/>
                    <a:pt x="332" y="67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1" y="63"/>
                    <a:pt x="330" y="61"/>
                    <a:pt x="330" y="59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1" y="56"/>
                    <a:pt x="318" y="54"/>
                    <a:pt x="315" y="53"/>
                  </a:cubicBezTo>
                  <a:cubicBezTo>
                    <a:pt x="313" y="52"/>
                    <a:pt x="313" y="52"/>
                    <a:pt x="313" y="52"/>
                  </a:cubicBezTo>
                  <a:cubicBezTo>
                    <a:pt x="311" y="51"/>
                    <a:pt x="311" y="51"/>
                    <a:pt x="311" y="51"/>
                  </a:cubicBezTo>
                  <a:cubicBezTo>
                    <a:pt x="307" y="48"/>
                    <a:pt x="305" y="44"/>
                    <a:pt x="302" y="40"/>
                  </a:cubicBezTo>
                  <a:cubicBezTo>
                    <a:pt x="301" y="35"/>
                    <a:pt x="301" y="35"/>
                    <a:pt x="301" y="35"/>
                  </a:cubicBezTo>
                  <a:cubicBezTo>
                    <a:pt x="291" y="26"/>
                    <a:pt x="287" y="15"/>
                    <a:pt x="279" y="5"/>
                  </a:cubicBezTo>
                  <a:cubicBezTo>
                    <a:pt x="278" y="5"/>
                    <a:pt x="278" y="5"/>
                    <a:pt x="278" y="5"/>
                  </a:cubicBezTo>
                  <a:cubicBezTo>
                    <a:pt x="276" y="5"/>
                    <a:pt x="275" y="5"/>
                    <a:pt x="273" y="5"/>
                  </a:cubicBezTo>
                  <a:cubicBezTo>
                    <a:pt x="271" y="4"/>
                    <a:pt x="271" y="4"/>
                    <a:pt x="271" y="4"/>
                  </a:cubicBezTo>
                  <a:cubicBezTo>
                    <a:pt x="270" y="5"/>
                    <a:pt x="270" y="5"/>
                    <a:pt x="270" y="5"/>
                  </a:cubicBezTo>
                  <a:cubicBezTo>
                    <a:pt x="264" y="4"/>
                    <a:pt x="258" y="5"/>
                    <a:pt x="253" y="7"/>
                  </a:cubicBezTo>
                  <a:cubicBezTo>
                    <a:pt x="251" y="9"/>
                    <a:pt x="251" y="9"/>
                    <a:pt x="251" y="9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2" y="10"/>
                    <a:pt x="238" y="11"/>
                    <a:pt x="234" y="11"/>
                  </a:cubicBezTo>
                  <a:cubicBezTo>
                    <a:pt x="227" y="9"/>
                    <a:pt x="220" y="7"/>
                    <a:pt x="215" y="1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194" y="9"/>
                    <a:pt x="192" y="38"/>
                    <a:pt x="200" y="51"/>
                  </a:cubicBezTo>
                  <a:cubicBezTo>
                    <a:pt x="200" y="54"/>
                    <a:pt x="202" y="57"/>
                    <a:pt x="203" y="59"/>
                  </a:cubicBezTo>
                  <a:cubicBezTo>
                    <a:pt x="202" y="64"/>
                    <a:pt x="202" y="64"/>
                    <a:pt x="202" y="64"/>
                  </a:cubicBezTo>
                  <a:cubicBezTo>
                    <a:pt x="200" y="65"/>
                    <a:pt x="199" y="66"/>
                    <a:pt x="197" y="67"/>
                  </a:cubicBezTo>
                  <a:cubicBezTo>
                    <a:pt x="196" y="71"/>
                    <a:pt x="196" y="71"/>
                    <a:pt x="196" y="71"/>
                  </a:cubicBezTo>
                  <a:cubicBezTo>
                    <a:pt x="195" y="78"/>
                    <a:pt x="197" y="84"/>
                    <a:pt x="196" y="91"/>
                  </a:cubicBezTo>
                  <a:cubicBezTo>
                    <a:pt x="195" y="88"/>
                    <a:pt x="195" y="88"/>
                    <a:pt x="195" y="88"/>
                  </a:cubicBezTo>
                  <a:cubicBezTo>
                    <a:pt x="194" y="82"/>
                    <a:pt x="194" y="75"/>
                    <a:pt x="195" y="69"/>
                  </a:cubicBezTo>
                  <a:cubicBezTo>
                    <a:pt x="196" y="66"/>
                    <a:pt x="196" y="66"/>
                    <a:pt x="196" y="66"/>
                  </a:cubicBezTo>
                  <a:cubicBezTo>
                    <a:pt x="198" y="64"/>
                    <a:pt x="200" y="62"/>
                    <a:pt x="201" y="61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197" y="58"/>
                    <a:pt x="193" y="56"/>
                    <a:pt x="188" y="56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2"/>
                    <a:pt x="181" y="50"/>
                    <a:pt x="180" y="48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69" y="54"/>
                    <a:pt x="168" y="58"/>
                    <a:pt x="167" y="63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5" y="76"/>
                    <a:pt x="173" y="80"/>
                    <a:pt x="169" y="82"/>
                  </a:cubicBezTo>
                  <a:cubicBezTo>
                    <a:pt x="168" y="83"/>
                    <a:pt x="167" y="83"/>
                    <a:pt x="166" y="83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1"/>
                    <a:pt x="163" y="80"/>
                    <a:pt x="163" y="79"/>
                  </a:cubicBezTo>
                  <a:cubicBezTo>
                    <a:pt x="162" y="78"/>
                    <a:pt x="161" y="78"/>
                    <a:pt x="161" y="78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5" y="75"/>
                    <a:pt x="154" y="75"/>
                    <a:pt x="153" y="76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1" y="72"/>
                    <a:pt x="150" y="69"/>
                    <a:pt x="149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5" y="65"/>
                    <a:pt x="155" y="65"/>
                    <a:pt x="155" y="65"/>
                  </a:cubicBezTo>
                  <a:cubicBezTo>
                    <a:pt x="157" y="64"/>
                    <a:pt x="158" y="64"/>
                    <a:pt x="159" y="62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8" y="56"/>
                    <a:pt x="157" y="55"/>
                    <a:pt x="155" y="55"/>
                  </a:cubicBezTo>
                  <a:cubicBezTo>
                    <a:pt x="156" y="53"/>
                    <a:pt x="156" y="53"/>
                    <a:pt x="156" y="53"/>
                  </a:cubicBezTo>
                  <a:cubicBezTo>
                    <a:pt x="156" y="51"/>
                    <a:pt x="156" y="51"/>
                    <a:pt x="156" y="51"/>
                  </a:cubicBezTo>
                  <a:cubicBezTo>
                    <a:pt x="153" y="49"/>
                    <a:pt x="153" y="49"/>
                    <a:pt x="153" y="49"/>
                  </a:cubicBezTo>
                  <a:cubicBezTo>
                    <a:pt x="149" y="46"/>
                    <a:pt x="147" y="42"/>
                    <a:pt x="145" y="38"/>
                  </a:cubicBezTo>
                  <a:cubicBezTo>
                    <a:pt x="146" y="36"/>
                    <a:pt x="146" y="34"/>
                    <a:pt x="146" y="32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22" y="31"/>
                    <a:pt x="106" y="33"/>
                    <a:pt x="90" y="3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77" y="35"/>
                    <a:pt x="68" y="35"/>
                    <a:pt x="60" y="39"/>
                  </a:cubicBezTo>
                  <a:cubicBezTo>
                    <a:pt x="56" y="43"/>
                    <a:pt x="52" y="47"/>
                    <a:pt x="47" y="50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7" y="64"/>
                    <a:pt x="45" y="63"/>
                    <a:pt x="43" y="6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73"/>
                    <a:pt x="39" y="79"/>
                    <a:pt x="39" y="88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3" y="100"/>
                    <a:pt x="71" y="99"/>
                    <a:pt x="70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0" y="107"/>
                    <a:pt x="59" y="108"/>
                    <a:pt x="58" y="109"/>
                  </a:cubicBezTo>
                  <a:cubicBezTo>
                    <a:pt x="57" y="110"/>
                    <a:pt x="57" y="110"/>
                    <a:pt x="57" y="110"/>
                  </a:cubicBezTo>
                  <a:cubicBezTo>
                    <a:pt x="58" y="117"/>
                    <a:pt x="56" y="123"/>
                    <a:pt x="55" y="130"/>
                  </a:cubicBezTo>
                  <a:cubicBezTo>
                    <a:pt x="55" y="131"/>
                    <a:pt x="55" y="131"/>
                    <a:pt x="56" y="132"/>
                  </a:cubicBezTo>
                  <a:cubicBezTo>
                    <a:pt x="58" y="150"/>
                    <a:pt x="54" y="157"/>
                    <a:pt x="47" y="173"/>
                  </a:cubicBezTo>
                  <a:cubicBezTo>
                    <a:pt x="41" y="185"/>
                    <a:pt x="42" y="197"/>
                    <a:pt x="40" y="210"/>
                  </a:cubicBezTo>
                  <a:cubicBezTo>
                    <a:pt x="38" y="214"/>
                    <a:pt x="38" y="214"/>
                    <a:pt x="38" y="214"/>
                  </a:cubicBezTo>
                  <a:cubicBezTo>
                    <a:pt x="36" y="213"/>
                    <a:pt x="35" y="212"/>
                    <a:pt x="33" y="212"/>
                  </a:cubicBezTo>
                  <a:cubicBezTo>
                    <a:pt x="28" y="213"/>
                    <a:pt x="28" y="213"/>
                    <a:pt x="28" y="213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8" y="212"/>
                    <a:pt x="8" y="212"/>
                    <a:pt x="8" y="212"/>
                  </a:cubicBezTo>
                  <a:cubicBezTo>
                    <a:pt x="7" y="213"/>
                    <a:pt x="6" y="214"/>
                    <a:pt x="5" y="215"/>
                  </a:cubicBezTo>
                  <a:cubicBezTo>
                    <a:pt x="5" y="215"/>
                    <a:pt x="5" y="216"/>
                    <a:pt x="6" y="216"/>
                  </a:cubicBezTo>
                  <a:cubicBezTo>
                    <a:pt x="5" y="217"/>
                    <a:pt x="5" y="218"/>
                    <a:pt x="5" y="219"/>
                  </a:cubicBezTo>
                  <a:cubicBezTo>
                    <a:pt x="5" y="220"/>
                    <a:pt x="5" y="220"/>
                    <a:pt x="5" y="221"/>
                  </a:cubicBezTo>
                  <a:cubicBezTo>
                    <a:pt x="6" y="222"/>
                    <a:pt x="6" y="222"/>
                    <a:pt x="6" y="2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8"/>
                    <a:pt x="1" y="228"/>
                    <a:pt x="1" y="228"/>
                  </a:cubicBezTo>
                  <a:cubicBezTo>
                    <a:pt x="2" y="228"/>
                    <a:pt x="2" y="229"/>
                    <a:pt x="3" y="230"/>
                  </a:cubicBezTo>
                  <a:cubicBezTo>
                    <a:pt x="3" y="233"/>
                    <a:pt x="3" y="236"/>
                    <a:pt x="4" y="238"/>
                  </a:cubicBezTo>
                  <a:cubicBezTo>
                    <a:pt x="6" y="241"/>
                    <a:pt x="6" y="241"/>
                    <a:pt x="6" y="241"/>
                  </a:cubicBezTo>
                  <a:cubicBezTo>
                    <a:pt x="9" y="242"/>
                    <a:pt x="9" y="242"/>
                    <a:pt x="9" y="242"/>
                  </a:cubicBezTo>
                  <a:cubicBezTo>
                    <a:pt x="16" y="243"/>
                    <a:pt x="24" y="247"/>
                    <a:pt x="31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3" y="243"/>
                    <a:pt x="33" y="243"/>
                    <a:pt x="33" y="243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7" y="247"/>
                    <a:pt x="40" y="252"/>
                    <a:pt x="41" y="257"/>
                  </a:cubicBezTo>
                  <a:cubicBezTo>
                    <a:pt x="41" y="259"/>
                    <a:pt x="41" y="261"/>
                    <a:pt x="41" y="263"/>
                  </a:cubicBezTo>
                  <a:cubicBezTo>
                    <a:pt x="39" y="266"/>
                    <a:pt x="38" y="269"/>
                    <a:pt x="38" y="273"/>
                  </a:cubicBezTo>
                  <a:cubicBezTo>
                    <a:pt x="38" y="275"/>
                    <a:pt x="38" y="276"/>
                    <a:pt x="39" y="278"/>
                  </a:cubicBezTo>
                  <a:cubicBezTo>
                    <a:pt x="42" y="278"/>
                    <a:pt x="42" y="278"/>
                    <a:pt x="42" y="278"/>
                  </a:cubicBezTo>
                  <a:cubicBezTo>
                    <a:pt x="45" y="277"/>
                    <a:pt x="47" y="276"/>
                    <a:pt x="49" y="274"/>
                  </a:cubicBezTo>
                  <a:cubicBezTo>
                    <a:pt x="56" y="273"/>
                    <a:pt x="62" y="274"/>
                    <a:pt x="68" y="272"/>
                  </a:cubicBezTo>
                  <a:cubicBezTo>
                    <a:pt x="75" y="266"/>
                    <a:pt x="84" y="261"/>
                    <a:pt x="92" y="256"/>
                  </a:cubicBezTo>
                  <a:cubicBezTo>
                    <a:pt x="93" y="255"/>
                    <a:pt x="94" y="255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6" y="255"/>
                    <a:pt x="97" y="254"/>
                    <a:pt x="97" y="254"/>
                  </a:cubicBezTo>
                  <a:cubicBezTo>
                    <a:pt x="98" y="254"/>
                    <a:pt x="98" y="254"/>
                    <a:pt x="98" y="254"/>
                  </a:cubicBezTo>
                  <a:cubicBezTo>
                    <a:pt x="98" y="252"/>
                    <a:pt x="99" y="251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8"/>
                    <a:pt x="100" y="247"/>
                    <a:pt x="99" y="247"/>
                  </a:cubicBezTo>
                  <a:cubicBezTo>
                    <a:pt x="99" y="246"/>
                    <a:pt x="99" y="246"/>
                    <a:pt x="99" y="246"/>
                  </a:cubicBezTo>
                  <a:cubicBezTo>
                    <a:pt x="98" y="246"/>
                    <a:pt x="98" y="246"/>
                    <a:pt x="98" y="245"/>
                  </a:cubicBezTo>
                  <a:cubicBezTo>
                    <a:pt x="100" y="240"/>
                    <a:pt x="100" y="240"/>
                    <a:pt x="100" y="240"/>
                  </a:cubicBezTo>
                  <a:cubicBezTo>
                    <a:pt x="100" y="239"/>
                    <a:pt x="100" y="239"/>
                    <a:pt x="100" y="239"/>
                  </a:cubicBezTo>
                  <a:cubicBezTo>
                    <a:pt x="101" y="239"/>
                    <a:pt x="101" y="239"/>
                    <a:pt x="101" y="239"/>
                  </a:cubicBezTo>
                  <a:cubicBezTo>
                    <a:pt x="101" y="239"/>
                    <a:pt x="101" y="239"/>
                    <a:pt x="101" y="239"/>
                  </a:cubicBezTo>
                  <a:cubicBezTo>
                    <a:pt x="109" y="241"/>
                    <a:pt x="109" y="241"/>
                    <a:pt x="109" y="241"/>
                  </a:cubicBezTo>
                  <a:cubicBezTo>
                    <a:pt x="109" y="241"/>
                    <a:pt x="109" y="241"/>
                    <a:pt x="110" y="241"/>
                  </a:cubicBezTo>
                  <a:cubicBezTo>
                    <a:pt x="110" y="244"/>
                    <a:pt x="111" y="246"/>
                    <a:pt x="111" y="249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2" y="250"/>
                    <a:pt x="112" y="250"/>
                    <a:pt x="112" y="250"/>
                  </a:cubicBezTo>
                  <a:cubicBezTo>
                    <a:pt x="116" y="251"/>
                    <a:pt x="120" y="254"/>
                    <a:pt x="123" y="257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5" y="257"/>
                    <a:pt x="125" y="257"/>
                    <a:pt x="125" y="257"/>
                  </a:cubicBezTo>
                  <a:cubicBezTo>
                    <a:pt x="131" y="255"/>
                    <a:pt x="131" y="255"/>
                    <a:pt x="131" y="255"/>
                  </a:cubicBezTo>
                  <a:cubicBezTo>
                    <a:pt x="132" y="255"/>
                    <a:pt x="132" y="255"/>
                    <a:pt x="132" y="255"/>
                  </a:cubicBezTo>
                  <a:cubicBezTo>
                    <a:pt x="133" y="255"/>
                    <a:pt x="133" y="255"/>
                    <a:pt x="133" y="255"/>
                  </a:cubicBezTo>
                  <a:cubicBezTo>
                    <a:pt x="135" y="258"/>
                    <a:pt x="138" y="262"/>
                    <a:pt x="140" y="266"/>
                  </a:cubicBezTo>
                  <a:cubicBezTo>
                    <a:pt x="139" y="266"/>
                    <a:pt x="139" y="266"/>
                    <a:pt x="139" y="266"/>
                  </a:cubicBezTo>
                  <a:cubicBezTo>
                    <a:pt x="138" y="266"/>
                    <a:pt x="137" y="266"/>
                    <a:pt x="136" y="267"/>
                  </a:cubicBezTo>
                  <a:cubicBezTo>
                    <a:pt x="135" y="267"/>
                    <a:pt x="135" y="267"/>
                    <a:pt x="135" y="267"/>
                  </a:cubicBezTo>
                  <a:cubicBezTo>
                    <a:pt x="135" y="267"/>
                    <a:pt x="135" y="267"/>
                    <a:pt x="135" y="267"/>
                  </a:cubicBezTo>
                  <a:cubicBezTo>
                    <a:pt x="135" y="268"/>
                    <a:pt x="135" y="268"/>
                    <a:pt x="135" y="268"/>
                  </a:cubicBezTo>
                  <a:cubicBezTo>
                    <a:pt x="135" y="269"/>
                    <a:pt x="136" y="270"/>
                    <a:pt x="137" y="271"/>
                  </a:cubicBezTo>
                  <a:cubicBezTo>
                    <a:pt x="137" y="272"/>
                    <a:pt x="137" y="272"/>
                    <a:pt x="137" y="272"/>
                  </a:cubicBezTo>
                  <a:cubicBezTo>
                    <a:pt x="136" y="273"/>
                    <a:pt x="135" y="274"/>
                    <a:pt x="134" y="276"/>
                  </a:cubicBezTo>
                  <a:cubicBezTo>
                    <a:pt x="134" y="277"/>
                    <a:pt x="134" y="278"/>
                    <a:pt x="135" y="279"/>
                  </a:cubicBezTo>
                  <a:cubicBezTo>
                    <a:pt x="135" y="279"/>
                    <a:pt x="135" y="279"/>
                    <a:pt x="135" y="279"/>
                  </a:cubicBezTo>
                  <a:cubicBezTo>
                    <a:pt x="134" y="280"/>
                    <a:pt x="133" y="282"/>
                    <a:pt x="132" y="283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2" y="284"/>
                    <a:pt x="132" y="284"/>
                    <a:pt x="132" y="284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4" y="285"/>
                    <a:pt x="135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6"/>
                    <a:pt x="136" y="287"/>
                  </a:cubicBezTo>
                  <a:cubicBezTo>
                    <a:pt x="137" y="287"/>
                    <a:pt x="137" y="287"/>
                    <a:pt x="137" y="287"/>
                  </a:cubicBezTo>
                  <a:cubicBezTo>
                    <a:pt x="137" y="287"/>
                    <a:pt x="137" y="287"/>
                    <a:pt x="137" y="287"/>
                  </a:cubicBezTo>
                  <a:cubicBezTo>
                    <a:pt x="138" y="287"/>
                    <a:pt x="139" y="287"/>
                    <a:pt x="140" y="287"/>
                  </a:cubicBezTo>
                  <a:cubicBezTo>
                    <a:pt x="142" y="287"/>
                    <a:pt x="142" y="287"/>
                    <a:pt x="142" y="287"/>
                  </a:cubicBezTo>
                  <a:cubicBezTo>
                    <a:pt x="143" y="287"/>
                    <a:pt x="144" y="288"/>
                    <a:pt x="145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91"/>
                    <a:pt x="143" y="292"/>
                    <a:pt x="142" y="294"/>
                  </a:cubicBezTo>
                  <a:cubicBezTo>
                    <a:pt x="142" y="295"/>
                    <a:pt x="142" y="296"/>
                    <a:pt x="142" y="297"/>
                  </a:cubicBezTo>
                  <a:cubicBezTo>
                    <a:pt x="138" y="297"/>
                    <a:pt x="134" y="298"/>
                    <a:pt x="131" y="301"/>
                  </a:cubicBezTo>
                  <a:cubicBezTo>
                    <a:pt x="131" y="302"/>
                    <a:pt x="131" y="302"/>
                    <a:pt x="131" y="302"/>
                  </a:cubicBezTo>
                  <a:cubicBezTo>
                    <a:pt x="132" y="304"/>
                    <a:pt x="133" y="306"/>
                    <a:pt x="133" y="308"/>
                  </a:cubicBezTo>
                  <a:cubicBezTo>
                    <a:pt x="134" y="308"/>
                    <a:pt x="134" y="308"/>
                    <a:pt x="134" y="308"/>
                  </a:cubicBezTo>
                  <a:cubicBezTo>
                    <a:pt x="136" y="308"/>
                    <a:pt x="138" y="309"/>
                    <a:pt x="139" y="311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42" y="309"/>
                    <a:pt x="143" y="308"/>
                    <a:pt x="145" y="306"/>
                  </a:cubicBezTo>
                  <a:cubicBezTo>
                    <a:pt x="147" y="305"/>
                    <a:pt x="147" y="305"/>
                    <a:pt x="147" y="305"/>
                  </a:cubicBezTo>
                  <a:cubicBezTo>
                    <a:pt x="151" y="305"/>
                    <a:pt x="151" y="305"/>
                    <a:pt x="151" y="305"/>
                  </a:cubicBezTo>
                  <a:cubicBezTo>
                    <a:pt x="154" y="306"/>
                    <a:pt x="154" y="306"/>
                    <a:pt x="154" y="306"/>
                  </a:cubicBezTo>
                  <a:cubicBezTo>
                    <a:pt x="158" y="305"/>
                    <a:pt x="162" y="303"/>
                    <a:pt x="165" y="301"/>
                  </a:cubicBezTo>
                  <a:cubicBezTo>
                    <a:pt x="167" y="299"/>
                    <a:pt x="169" y="297"/>
                    <a:pt x="171" y="295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8"/>
                    <a:pt x="185" y="298"/>
                    <a:pt x="185" y="298"/>
                  </a:cubicBezTo>
                  <a:cubicBezTo>
                    <a:pt x="186" y="298"/>
                    <a:pt x="186" y="298"/>
                    <a:pt x="186" y="298"/>
                  </a:cubicBezTo>
                  <a:cubicBezTo>
                    <a:pt x="186" y="298"/>
                    <a:pt x="186" y="298"/>
                    <a:pt x="186" y="298"/>
                  </a:cubicBezTo>
                  <a:cubicBezTo>
                    <a:pt x="186" y="296"/>
                    <a:pt x="187" y="295"/>
                    <a:pt x="188" y="294"/>
                  </a:cubicBezTo>
                  <a:cubicBezTo>
                    <a:pt x="192" y="292"/>
                    <a:pt x="194" y="290"/>
                    <a:pt x="196" y="286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194" y="285"/>
                    <a:pt x="193" y="284"/>
                    <a:pt x="192" y="283"/>
                  </a:cubicBezTo>
                  <a:cubicBezTo>
                    <a:pt x="190" y="270"/>
                    <a:pt x="195" y="256"/>
                    <a:pt x="178" y="251"/>
                  </a:cubicBezTo>
                  <a:cubicBezTo>
                    <a:pt x="176" y="249"/>
                    <a:pt x="175" y="246"/>
                    <a:pt x="175" y="243"/>
                  </a:cubicBezTo>
                  <a:cubicBezTo>
                    <a:pt x="177" y="243"/>
                    <a:pt x="177" y="243"/>
                    <a:pt x="177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0" y="244"/>
                    <a:pt x="181" y="244"/>
                    <a:pt x="182" y="244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90" y="242"/>
                    <a:pt x="191" y="241"/>
                  </a:cubicBezTo>
                  <a:cubicBezTo>
                    <a:pt x="191" y="238"/>
                    <a:pt x="192" y="235"/>
                    <a:pt x="195" y="233"/>
                  </a:cubicBezTo>
                  <a:cubicBezTo>
                    <a:pt x="200" y="234"/>
                    <a:pt x="206" y="233"/>
                    <a:pt x="210" y="231"/>
                  </a:cubicBezTo>
                  <a:cubicBezTo>
                    <a:pt x="210" y="230"/>
                    <a:pt x="211" y="230"/>
                    <a:pt x="211" y="231"/>
                  </a:cubicBezTo>
                  <a:cubicBezTo>
                    <a:pt x="213" y="231"/>
                    <a:pt x="213" y="231"/>
                    <a:pt x="213" y="231"/>
                  </a:cubicBezTo>
                  <a:cubicBezTo>
                    <a:pt x="213" y="232"/>
                    <a:pt x="214" y="232"/>
                    <a:pt x="215" y="233"/>
                  </a:cubicBezTo>
                  <a:cubicBezTo>
                    <a:pt x="217" y="238"/>
                    <a:pt x="217" y="238"/>
                    <a:pt x="217" y="238"/>
                  </a:cubicBezTo>
                  <a:cubicBezTo>
                    <a:pt x="217" y="240"/>
                    <a:pt x="218" y="243"/>
                    <a:pt x="218" y="246"/>
                  </a:cubicBezTo>
                  <a:cubicBezTo>
                    <a:pt x="218" y="247"/>
                    <a:pt x="218" y="249"/>
                    <a:pt x="218" y="251"/>
                  </a:cubicBezTo>
                  <a:cubicBezTo>
                    <a:pt x="218" y="251"/>
                    <a:pt x="218" y="251"/>
                    <a:pt x="218" y="251"/>
                  </a:cubicBezTo>
                  <a:cubicBezTo>
                    <a:pt x="225" y="253"/>
                    <a:pt x="232" y="254"/>
                    <a:pt x="238" y="251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6" y="245"/>
                    <a:pt x="248" y="241"/>
                    <a:pt x="252" y="238"/>
                  </a:cubicBezTo>
                  <a:cubicBezTo>
                    <a:pt x="258" y="235"/>
                    <a:pt x="258" y="235"/>
                    <a:pt x="258" y="235"/>
                  </a:cubicBezTo>
                  <a:cubicBezTo>
                    <a:pt x="258" y="235"/>
                    <a:pt x="258" y="235"/>
                    <a:pt x="258" y="235"/>
                  </a:cubicBezTo>
                  <a:cubicBezTo>
                    <a:pt x="259" y="235"/>
                    <a:pt x="259" y="235"/>
                    <a:pt x="259" y="235"/>
                  </a:cubicBezTo>
                  <a:cubicBezTo>
                    <a:pt x="259" y="235"/>
                    <a:pt x="259" y="235"/>
                    <a:pt x="259" y="235"/>
                  </a:cubicBezTo>
                  <a:cubicBezTo>
                    <a:pt x="260" y="237"/>
                    <a:pt x="261" y="238"/>
                    <a:pt x="263" y="238"/>
                  </a:cubicBezTo>
                  <a:cubicBezTo>
                    <a:pt x="263" y="239"/>
                    <a:pt x="263" y="239"/>
                    <a:pt x="263" y="239"/>
                  </a:cubicBezTo>
                  <a:cubicBezTo>
                    <a:pt x="263" y="239"/>
                    <a:pt x="263" y="239"/>
                    <a:pt x="263" y="239"/>
                  </a:cubicBezTo>
                  <a:cubicBezTo>
                    <a:pt x="263" y="241"/>
                    <a:pt x="262" y="242"/>
                    <a:pt x="261" y="243"/>
                  </a:cubicBezTo>
                  <a:cubicBezTo>
                    <a:pt x="261" y="245"/>
                    <a:pt x="262" y="247"/>
                    <a:pt x="263" y="250"/>
                  </a:cubicBezTo>
                  <a:cubicBezTo>
                    <a:pt x="260" y="253"/>
                    <a:pt x="259" y="256"/>
                    <a:pt x="257" y="260"/>
                  </a:cubicBezTo>
                  <a:cubicBezTo>
                    <a:pt x="256" y="260"/>
                    <a:pt x="255" y="260"/>
                    <a:pt x="254" y="261"/>
                  </a:cubicBezTo>
                  <a:cubicBezTo>
                    <a:pt x="253" y="261"/>
                    <a:pt x="252" y="261"/>
                    <a:pt x="251" y="261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48" y="265"/>
                    <a:pt x="247" y="269"/>
                    <a:pt x="247" y="272"/>
                  </a:cubicBezTo>
                  <a:cubicBezTo>
                    <a:pt x="247" y="273"/>
                    <a:pt x="247" y="273"/>
                    <a:pt x="247" y="273"/>
                  </a:cubicBezTo>
                  <a:cubicBezTo>
                    <a:pt x="247" y="274"/>
                    <a:pt x="248" y="274"/>
                    <a:pt x="248" y="275"/>
                  </a:cubicBezTo>
                  <a:cubicBezTo>
                    <a:pt x="251" y="276"/>
                    <a:pt x="254" y="277"/>
                    <a:pt x="256" y="277"/>
                  </a:cubicBezTo>
                  <a:cubicBezTo>
                    <a:pt x="257" y="278"/>
                    <a:pt x="257" y="278"/>
                    <a:pt x="257" y="278"/>
                  </a:cubicBezTo>
                  <a:cubicBezTo>
                    <a:pt x="256" y="278"/>
                    <a:pt x="256" y="278"/>
                    <a:pt x="256" y="278"/>
                  </a:cubicBezTo>
                  <a:cubicBezTo>
                    <a:pt x="255" y="279"/>
                    <a:pt x="254" y="279"/>
                    <a:pt x="253" y="280"/>
                  </a:cubicBezTo>
                  <a:cubicBezTo>
                    <a:pt x="253" y="281"/>
                    <a:pt x="253" y="281"/>
                    <a:pt x="253" y="281"/>
                  </a:cubicBezTo>
                  <a:cubicBezTo>
                    <a:pt x="253" y="282"/>
                    <a:pt x="254" y="283"/>
                    <a:pt x="254" y="285"/>
                  </a:cubicBezTo>
                  <a:cubicBezTo>
                    <a:pt x="254" y="285"/>
                    <a:pt x="254" y="285"/>
                    <a:pt x="254" y="285"/>
                  </a:cubicBezTo>
                  <a:cubicBezTo>
                    <a:pt x="253" y="285"/>
                    <a:pt x="253" y="285"/>
                    <a:pt x="253" y="285"/>
                  </a:cubicBezTo>
                  <a:cubicBezTo>
                    <a:pt x="251" y="285"/>
                    <a:pt x="251" y="285"/>
                    <a:pt x="251" y="285"/>
                  </a:cubicBezTo>
                  <a:cubicBezTo>
                    <a:pt x="248" y="286"/>
                    <a:pt x="248" y="286"/>
                    <a:pt x="248" y="286"/>
                  </a:cubicBezTo>
                  <a:cubicBezTo>
                    <a:pt x="249" y="288"/>
                    <a:pt x="250" y="290"/>
                    <a:pt x="250" y="292"/>
                  </a:cubicBezTo>
                  <a:cubicBezTo>
                    <a:pt x="249" y="293"/>
                    <a:pt x="249" y="294"/>
                    <a:pt x="249" y="294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295"/>
                    <a:pt x="254" y="294"/>
                    <a:pt x="256" y="294"/>
                  </a:cubicBezTo>
                  <a:cubicBezTo>
                    <a:pt x="263" y="295"/>
                    <a:pt x="263" y="295"/>
                    <a:pt x="263" y="295"/>
                  </a:cubicBezTo>
                  <a:cubicBezTo>
                    <a:pt x="264" y="296"/>
                    <a:pt x="264" y="296"/>
                    <a:pt x="264" y="296"/>
                  </a:cubicBezTo>
                  <a:cubicBezTo>
                    <a:pt x="265" y="296"/>
                    <a:pt x="265" y="296"/>
                    <a:pt x="265" y="296"/>
                  </a:cubicBezTo>
                  <a:cubicBezTo>
                    <a:pt x="264" y="297"/>
                    <a:pt x="264" y="298"/>
                    <a:pt x="264" y="299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9" y="303"/>
                    <a:pt x="269" y="303"/>
                    <a:pt x="269" y="303"/>
                  </a:cubicBezTo>
                  <a:cubicBezTo>
                    <a:pt x="269" y="303"/>
                    <a:pt x="269" y="304"/>
                    <a:pt x="269" y="305"/>
                  </a:cubicBezTo>
                  <a:cubicBezTo>
                    <a:pt x="267" y="308"/>
                    <a:pt x="268" y="311"/>
                    <a:pt x="270" y="314"/>
                  </a:cubicBezTo>
                  <a:cubicBezTo>
                    <a:pt x="270" y="315"/>
                    <a:pt x="269" y="316"/>
                    <a:pt x="268" y="317"/>
                  </a:cubicBezTo>
                  <a:cubicBezTo>
                    <a:pt x="268" y="317"/>
                    <a:pt x="268" y="317"/>
                    <a:pt x="268" y="317"/>
                  </a:cubicBezTo>
                  <a:cubicBezTo>
                    <a:pt x="268" y="318"/>
                    <a:pt x="268" y="318"/>
                    <a:pt x="268" y="318"/>
                  </a:cubicBezTo>
                  <a:cubicBezTo>
                    <a:pt x="268" y="318"/>
                    <a:pt x="268" y="319"/>
                    <a:pt x="268" y="319"/>
                  </a:cubicBezTo>
                  <a:cubicBezTo>
                    <a:pt x="267" y="319"/>
                    <a:pt x="267" y="319"/>
                    <a:pt x="267" y="319"/>
                  </a:cubicBezTo>
                  <a:cubicBezTo>
                    <a:pt x="269" y="320"/>
                    <a:pt x="270" y="321"/>
                    <a:pt x="272" y="322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73" y="320"/>
                    <a:pt x="274" y="319"/>
                    <a:pt x="275" y="320"/>
                  </a:cubicBezTo>
                  <a:cubicBezTo>
                    <a:pt x="279" y="321"/>
                    <a:pt x="279" y="321"/>
                    <a:pt x="279" y="321"/>
                  </a:cubicBezTo>
                  <a:cubicBezTo>
                    <a:pt x="279" y="322"/>
                    <a:pt x="279" y="322"/>
                    <a:pt x="279" y="322"/>
                  </a:cubicBezTo>
                  <a:cubicBezTo>
                    <a:pt x="279" y="325"/>
                    <a:pt x="278" y="327"/>
                    <a:pt x="276" y="330"/>
                  </a:cubicBezTo>
                  <a:cubicBezTo>
                    <a:pt x="276" y="330"/>
                    <a:pt x="276" y="330"/>
                    <a:pt x="276" y="330"/>
                  </a:cubicBezTo>
                  <a:cubicBezTo>
                    <a:pt x="278" y="330"/>
                    <a:pt x="279" y="329"/>
                    <a:pt x="281" y="329"/>
                  </a:cubicBezTo>
                  <a:cubicBezTo>
                    <a:pt x="284" y="331"/>
                    <a:pt x="284" y="331"/>
                    <a:pt x="284" y="331"/>
                  </a:cubicBezTo>
                  <a:cubicBezTo>
                    <a:pt x="284" y="332"/>
                    <a:pt x="285" y="333"/>
                    <a:pt x="285" y="334"/>
                  </a:cubicBezTo>
                  <a:cubicBezTo>
                    <a:pt x="285" y="336"/>
                    <a:pt x="284" y="338"/>
                    <a:pt x="283" y="340"/>
                  </a:cubicBezTo>
                  <a:cubicBezTo>
                    <a:pt x="284" y="341"/>
                    <a:pt x="284" y="341"/>
                    <a:pt x="284" y="341"/>
                  </a:cubicBezTo>
                  <a:cubicBezTo>
                    <a:pt x="289" y="340"/>
                    <a:pt x="293" y="339"/>
                    <a:pt x="297" y="338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40"/>
                    <a:pt x="297" y="342"/>
                    <a:pt x="296" y="343"/>
                  </a:cubicBezTo>
                  <a:cubicBezTo>
                    <a:pt x="296" y="343"/>
                    <a:pt x="296" y="343"/>
                    <a:pt x="296" y="343"/>
                  </a:cubicBezTo>
                  <a:cubicBezTo>
                    <a:pt x="296" y="344"/>
                    <a:pt x="296" y="344"/>
                    <a:pt x="296" y="344"/>
                  </a:cubicBezTo>
                  <a:cubicBezTo>
                    <a:pt x="297" y="344"/>
                    <a:pt x="297" y="344"/>
                    <a:pt x="297" y="344"/>
                  </a:cubicBezTo>
                  <a:cubicBezTo>
                    <a:pt x="297" y="344"/>
                    <a:pt x="298" y="344"/>
                    <a:pt x="298" y="344"/>
                  </a:cubicBezTo>
                  <a:cubicBezTo>
                    <a:pt x="298" y="345"/>
                    <a:pt x="298" y="345"/>
                    <a:pt x="298" y="345"/>
                  </a:cubicBezTo>
                  <a:cubicBezTo>
                    <a:pt x="298" y="345"/>
                    <a:pt x="298" y="345"/>
                    <a:pt x="298" y="345"/>
                  </a:cubicBezTo>
                  <a:cubicBezTo>
                    <a:pt x="297" y="346"/>
                    <a:pt x="297" y="346"/>
                    <a:pt x="297" y="346"/>
                  </a:cubicBezTo>
                  <a:cubicBezTo>
                    <a:pt x="298" y="350"/>
                    <a:pt x="296" y="355"/>
                    <a:pt x="292" y="357"/>
                  </a:cubicBezTo>
                  <a:cubicBezTo>
                    <a:pt x="292" y="357"/>
                    <a:pt x="292" y="357"/>
                    <a:pt x="292" y="357"/>
                  </a:cubicBezTo>
                  <a:cubicBezTo>
                    <a:pt x="292" y="358"/>
                    <a:pt x="291" y="359"/>
                    <a:pt x="291" y="360"/>
                  </a:cubicBezTo>
                  <a:cubicBezTo>
                    <a:pt x="290" y="362"/>
                    <a:pt x="290" y="364"/>
                    <a:pt x="291" y="366"/>
                  </a:cubicBezTo>
                  <a:cubicBezTo>
                    <a:pt x="291" y="366"/>
                    <a:pt x="290" y="367"/>
                    <a:pt x="290" y="367"/>
                  </a:cubicBezTo>
                  <a:cubicBezTo>
                    <a:pt x="290" y="368"/>
                    <a:pt x="290" y="369"/>
                    <a:pt x="290" y="369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0" y="371"/>
                    <a:pt x="289" y="371"/>
                    <a:pt x="289" y="371"/>
                  </a:cubicBezTo>
                  <a:cubicBezTo>
                    <a:pt x="288" y="372"/>
                    <a:pt x="288" y="374"/>
                    <a:pt x="289" y="375"/>
                  </a:cubicBezTo>
                  <a:cubicBezTo>
                    <a:pt x="289" y="376"/>
                    <a:pt x="289" y="376"/>
                    <a:pt x="289" y="376"/>
                  </a:cubicBezTo>
                  <a:cubicBezTo>
                    <a:pt x="291" y="376"/>
                    <a:pt x="291" y="376"/>
                    <a:pt x="291" y="376"/>
                  </a:cubicBezTo>
                  <a:cubicBezTo>
                    <a:pt x="296" y="374"/>
                    <a:pt x="296" y="374"/>
                    <a:pt x="296" y="374"/>
                  </a:cubicBezTo>
                  <a:cubicBezTo>
                    <a:pt x="297" y="375"/>
                    <a:pt x="297" y="375"/>
                    <a:pt x="297" y="375"/>
                  </a:cubicBezTo>
                  <a:cubicBezTo>
                    <a:pt x="299" y="373"/>
                    <a:pt x="299" y="373"/>
                    <a:pt x="299" y="373"/>
                  </a:cubicBezTo>
                  <a:cubicBezTo>
                    <a:pt x="300" y="373"/>
                    <a:pt x="300" y="373"/>
                    <a:pt x="300" y="373"/>
                  </a:cubicBezTo>
                  <a:cubicBezTo>
                    <a:pt x="301" y="373"/>
                    <a:pt x="301" y="373"/>
                    <a:pt x="301" y="373"/>
                  </a:cubicBezTo>
                  <a:cubicBezTo>
                    <a:pt x="301" y="374"/>
                    <a:pt x="301" y="374"/>
                    <a:pt x="301" y="374"/>
                  </a:cubicBezTo>
                  <a:cubicBezTo>
                    <a:pt x="301" y="375"/>
                    <a:pt x="301" y="376"/>
                    <a:pt x="301" y="377"/>
                  </a:cubicBezTo>
                  <a:cubicBezTo>
                    <a:pt x="302" y="377"/>
                    <a:pt x="302" y="377"/>
                    <a:pt x="302" y="377"/>
                  </a:cubicBezTo>
                  <a:cubicBezTo>
                    <a:pt x="302" y="377"/>
                    <a:pt x="302" y="377"/>
                    <a:pt x="303" y="377"/>
                  </a:cubicBezTo>
                  <a:cubicBezTo>
                    <a:pt x="304" y="378"/>
                    <a:pt x="304" y="378"/>
                    <a:pt x="305" y="377"/>
                  </a:cubicBezTo>
                  <a:cubicBezTo>
                    <a:pt x="306" y="377"/>
                    <a:pt x="306" y="377"/>
                    <a:pt x="306" y="377"/>
                  </a:cubicBezTo>
                  <a:cubicBezTo>
                    <a:pt x="306" y="377"/>
                    <a:pt x="306" y="376"/>
                    <a:pt x="307" y="376"/>
                  </a:cubicBezTo>
                  <a:cubicBezTo>
                    <a:pt x="307" y="376"/>
                    <a:pt x="307" y="376"/>
                    <a:pt x="307" y="376"/>
                  </a:cubicBezTo>
                  <a:cubicBezTo>
                    <a:pt x="308" y="376"/>
                    <a:pt x="308" y="376"/>
                    <a:pt x="308" y="376"/>
                  </a:cubicBezTo>
                  <a:cubicBezTo>
                    <a:pt x="308" y="376"/>
                    <a:pt x="308" y="376"/>
                    <a:pt x="308" y="376"/>
                  </a:cubicBezTo>
                  <a:cubicBezTo>
                    <a:pt x="308" y="376"/>
                    <a:pt x="309" y="377"/>
                    <a:pt x="309" y="377"/>
                  </a:cubicBezTo>
                  <a:cubicBezTo>
                    <a:pt x="310" y="378"/>
                    <a:pt x="311" y="378"/>
                    <a:pt x="312" y="378"/>
                  </a:cubicBezTo>
                  <a:cubicBezTo>
                    <a:pt x="313" y="378"/>
                    <a:pt x="314" y="378"/>
                    <a:pt x="314" y="377"/>
                  </a:cubicBezTo>
                  <a:cubicBezTo>
                    <a:pt x="315" y="377"/>
                    <a:pt x="315" y="377"/>
                    <a:pt x="315" y="377"/>
                  </a:cubicBezTo>
                  <a:cubicBezTo>
                    <a:pt x="315" y="377"/>
                    <a:pt x="315" y="377"/>
                    <a:pt x="315" y="377"/>
                  </a:cubicBezTo>
                  <a:cubicBezTo>
                    <a:pt x="315" y="378"/>
                    <a:pt x="315" y="378"/>
                    <a:pt x="316" y="379"/>
                  </a:cubicBezTo>
                  <a:cubicBezTo>
                    <a:pt x="316" y="379"/>
                    <a:pt x="316" y="379"/>
                    <a:pt x="316" y="379"/>
                  </a:cubicBezTo>
                  <a:cubicBezTo>
                    <a:pt x="318" y="380"/>
                    <a:pt x="318" y="380"/>
                    <a:pt x="318" y="380"/>
                  </a:cubicBezTo>
                  <a:cubicBezTo>
                    <a:pt x="319" y="382"/>
                    <a:pt x="319" y="383"/>
                    <a:pt x="320" y="385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8"/>
                    <a:pt x="321" y="388"/>
                    <a:pt x="321" y="388"/>
                  </a:cubicBezTo>
                  <a:cubicBezTo>
                    <a:pt x="320" y="389"/>
                    <a:pt x="320" y="389"/>
                    <a:pt x="320" y="389"/>
                  </a:cubicBezTo>
                  <a:cubicBezTo>
                    <a:pt x="319" y="388"/>
                    <a:pt x="318" y="387"/>
                    <a:pt x="317" y="387"/>
                  </a:cubicBezTo>
                  <a:cubicBezTo>
                    <a:pt x="317" y="387"/>
                    <a:pt x="317" y="387"/>
                    <a:pt x="317" y="387"/>
                  </a:cubicBezTo>
                  <a:cubicBezTo>
                    <a:pt x="317" y="387"/>
                    <a:pt x="317" y="387"/>
                    <a:pt x="317" y="387"/>
                  </a:cubicBezTo>
                  <a:cubicBezTo>
                    <a:pt x="317" y="387"/>
                    <a:pt x="317" y="387"/>
                    <a:pt x="317" y="387"/>
                  </a:cubicBezTo>
                  <a:cubicBezTo>
                    <a:pt x="316" y="387"/>
                    <a:pt x="316" y="387"/>
                    <a:pt x="316" y="387"/>
                  </a:cubicBezTo>
                  <a:cubicBezTo>
                    <a:pt x="316" y="387"/>
                    <a:pt x="316" y="388"/>
                    <a:pt x="317" y="388"/>
                  </a:cubicBezTo>
                  <a:cubicBezTo>
                    <a:pt x="318" y="390"/>
                    <a:pt x="318" y="390"/>
                    <a:pt x="318" y="390"/>
                  </a:cubicBezTo>
                  <a:cubicBezTo>
                    <a:pt x="317" y="390"/>
                    <a:pt x="317" y="390"/>
                    <a:pt x="317" y="390"/>
                  </a:cubicBezTo>
                  <a:cubicBezTo>
                    <a:pt x="317" y="390"/>
                    <a:pt x="317" y="390"/>
                    <a:pt x="317" y="390"/>
                  </a:cubicBezTo>
                  <a:cubicBezTo>
                    <a:pt x="316" y="391"/>
                    <a:pt x="316" y="390"/>
                    <a:pt x="315" y="390"/>
                  </a:cubicBezTo>
                  <a:cubicBezTo>
                    <a:pt x="315" y="390"/>
                    <a:pt x="315" y="390"/>
                    <a:pt x="315" y="390"/>
                  </a:cubicBezTo>
                  <a:cubicBezTo>
                    <a:pt x="315" y="390"/>
                    <a:pt x="315" y="390"/>
                    <a:pt x="315" y="390"/>
                  </a:cubicBezTo>
                  <a:cubicBezTo>
                    <a:pt x="315" y="392"/>
                    <a:pt x="314" y="393"/>
                    <a:pt x="314" y="394"/>
                  </a:cubicBezTo>
                  <a:cubicBezTo>
                    <a:pt x="314" y="395"/>
                    <a:pt x="314" y="395"/>
                    <a:pt x="314" y="395"/>
                  </a:cubicBezTo>
                  <a:cubicBezTo>
                    <a:pt x="313" y="395"/>
                    <a:pt x="313" y="395"/>
                    <a:pt x="313" y="395"/>
                  </a:cubicBezTo>
                  <a:cubicBezTo>
                    <a:pt x="312" y="395"/>
                    <a:pt x="312" y="395"/>
                    <a:pt x="312" y="395"/>
                  </a:cubicBezTo>
                  <a:cubicBezTo>
                    <a:pt x="312" y="395"/>
                    <a:pt x="312" y="395"/>
                    <a:pt x="312" y="395"/>
                  </a:cubicBezTo>
                  <a:cubicBezTo>
                    <a:pt x="313" y="398"/>
                    <a:pt x="314" y="400"/>
                    <a:pt x="316" y="402"/>
                  </a:cubicBezTo>
                  <a:cubicBezTo>
                    <a:pt x="317" y="403"/>
                    <a:pt x="317" y="403"/>
                    <a:pt x="317" y="403"/>
                  </a:cubicBezTo>
                  <a:cubicBezTo>
                    <a:pt x="317" y="403"/>
                    <a:pt x="317" y="403"/>
                    <a:pt x="317" y="403"/>
                  </a:cubicBezTo>
                  <a:cubicBezTo>
                    <a:pt x="317" y="403"/>
                    <a:pt x="317" y="403"/>
                    <a:pt x="317" y="403"/>
                  </a:cubicBezTo>
                  <a:cubicBezTo>
                    <a:pt x="317" y="404"/>
                    <a:pt x="316" y="404"/>
                    <a:pt x="316" y="405"/>
                  </a:cubicBezTo>
                  <a:cubicBezTo>
                    <a:pt x="316" y="405"/>
                    <a:pt x="316" y="405"/>
                    <a:pt x="316" y="405"/>
                  </a:cubicBezTo>
                  <a:cubicBezTo>
                    <a:pt x="316" y="406"/>
                    <a:pt x="316" y="406"/>
                    <a:pt x="316" y="406"/>
                  </a:cubicBezTo>
                  <a:cubicBezTo>
                    <a:pt x="316" y="406"/>
                    <a:pt x="316" y="406"/>
                    <a:pt x="316" y="406"/>
                  </a:cubicBezTo>
                  <a:cubicBezTo>
                    <a:pt x="317" y="407"/>
                    <a:pt x="317" y="407"/>
                    <a:pt x="317" y="407"/>
                  </a:cubicBezTo>
                  <a:cubicBezTo>
                    <a:pt x="316" y="409"/>
                    <a:pt x="316" y="411"/>
                    <a:pt x="317" y="413"/>
                  </a:cubicBezTo>
                  <a:cubicBezTo>
                    <a:pt x="317" y="414"/>
                    <a:pt x="317" y="414"/>
                    <a:pt x="317" y="414"/>
                  </a:cubicBezTo>
                  <a:cubicBezTo>
                    <a:pt x="316" y="414"/>
                    <a:pt x="316" y="414"/>
                    <a:pt x="316" y="414"/>
                  </a:cubicBezTo>
                  <a:cubicBezTo>
                    <a:pt x="315" y="414"/>
                    <a:pt x="314" y="415"/>
                    <a:pt x="312" y="415"/>
                  </a:cubicBezTo>
                  <a:cubicBezTo>
                    <a:pt x="312" y="415"/>
                    <a:pt x="312" y="415"/>
                    <a:pt x="312" y="415"/>
                  </a:cubicBezTo>
                  <a:cubicBezTo>
                    <a:pt x="312" y="415"/>
                    <a:pt x="311" y="415"/>
                    <a:pt x="311" y="415"/>
                  </a:cubicBezTo>
                  <a:cubicBezTo>
                    <a:pt x="311" y="415"/>
                    <a:pt x="311" y="415"/>
                    <a:pt x="311" y="415"/>
                  </a:cubicBezTo>
                  <a:cubicBezTo>
                    <a:pt x="310" y="416"/>
                    <a:pt x="310" y="416"/>
                    <a:pt x="309" y="417"/>
                  </a:cubicBezTo>
                  <a:cubicBezTo>
                    <a:pt x="309" y="417"/>
                    <a:pt x="309" y="417"/>
                    <a:pt x="309" y="417"/>
                  </a:cubicBezTo>
                  <a:cubicBezTo>
                    <a:pt x="309" y="418"/>
                    <a:pt x="309" y="419"/>
                    <a:pt x="310" y="420"/>
                  </a:cubicBezTo>
                  <a:cubicBezTo>
                    <a:pt x="310" y="420"/>
                    <a:pt x="310" y="420"/>
                    <a:pt x="310" y="420"/>
                  </a:cubicBezTo>
                  <a:cubicBezTo>
                    <a:pt x="310" y="421"/>
                    <a:pt x="310" y="421"/>
                    <a:pt x="310" y="421"/>
                  </a:cubicBezTo>
                  <a:cubicBezTo>
                    <a:pt x="309" y="421"/>
                    <a:pt x="309" y="421"/>
                    <a:pt x="309" y="421"/>
                  </a:cubicBezTo>
                  <a:cubicBezTo>
                    <a:pt x="308" y="421"/>
                    <a:pt x="307" y="420"/>
                    <a:pt x="306" y="420"/>
                  </a:cubicBezTo>
                  <a:cubicBezTo>
                    <a:pt x="306" y="420"/>
                    <a:pt x="306" y="420"/>
                    <a:pt x="306" y="420"/>
                  </a:cubicBezTo>
                  <a:cubicBezTo>
                    <a:pt x="307" y="422"/>
                    <a:pt x="308" y="423"/>
                    <a:pt x="309" y="424"/>
                  </a:cubicBezTo>
                  <a:cubicBezTo>
                    <a:pt x="313" y="425"/>
                    <a:pt x="316" y="426"/>
                    <a:pt x="319" y="427"/>
                  </a:cubicBezTo>
                  <a:cubicBezTo>
                    <a:pt x="319" y="428"/>
                    <a:pt x="319" y="428"/>
                    <a:pt x="319" y="428"/>
                  </a:cubicBezTo>
                  <a:cubicBezTo>
                    <a:pt x="320" y="427"/>
                    <a:pt x="320" y="427"/>
                    <a:pt x="320" y="427"/>
                  </a:cubicBezTo>
                  <a:cubicBezTo>
                    <a:pt x="322" y="428"/>
                    <a:pt x="322" y="428"/>
                    <a:pt x="322" y="428"/>
                  </a:cubicBezTo>
                  <a:cubicBezTo>
                    <a:pt x="325" y="432"/>
                    <a:pt x="325" y="432"/>
                    <a:pt x="325" y="432"/>
                  </a:cubicBezTo>
                  <a:cubicBezTo>
                    <a:pt x="326" y="432"/>
                    <a:pt x="326" y="432"/>
                    <a:pt x="326" y="432"/>
                  </a:cubicBezTo>
                  <a:cubicBezTo>
                    <a:pt x="326" y="432"/>
                    <a:pt x="326" y="432"/>
                    <a:pt x="326" y="432"/>
                  </a:cubicBezTo>
                  <a:cubicBezTo>
                    <a:pt x="328" y="431"/>
                    <a:pt x="330" y="429"/>
                    <a:pt x="331" y="428"/>
                  </a:cubicBezTo>
                  <a:cubicBezTo>
                    <a:pt x="331" y="427"/>
                    <a:pt x="331" y="427"/>
                    <a:pt x="331" y="426"/>
                  </a:cubicBezTo>
                  <a:cubicBezTo>
                    <a:pt x="331" y="426"/>
                    <a:pt x="332" y="426"/>
                    <a:pt x="332" y="426"/>
                  </a:cubicBezTo>
                  <a:cubicBezTo>
                    <a:pt x="332" y="425"/>
                    <a:pt x="332" y="425"/>
                    <a:pt x="332" y="424"/>
                  </a:cubicBezTo>
                  <a:cubicBezTo>
                    <a:pt x="332" y="424"/>
                    <a:pt x="332" y="424"/>
                    <a:pt x="332" y="424"/>
                  </a:cubicBezTo>
                  <a:cubicBezTo>
                    <a:pt x="331" y="424"/>
                    <a:pt x="331" y="424"/>
                    <a:pt x="331" y="424"/>
                  </a:cubicBezTo>
                  <a:cubicBezTo>
                    <a:pt x="331" y="424"/>
                    <a:pt x="331" y="424"/>
                    <a:pt x="331" y="424"/>
                  </a:cubicBezTo>
                  <a:cubicBezTo>
                    <a:pt x="330" y="425"/>
                    <a:pt x="330" y="425"/>
                    <a:pt x="329" y="426"/>
                  </a:cubicBezTo>
                  <a:cubicBezTo>
                    <a:pt x="329" y="426"/>
                    <a:pt x="329" y="426"/>
                    <a:pt x="329" y="426"/>
                  </a:cubicBezTo>
                  <a:cubicBezTo>
                    <a:pt x="327" y="424"/>
                    <a:pt x="326" y="423"/>
                    <a:pt x="325" y="421"/>
                  </a:cubicBezTo>
                  <a:cubicBezTo>
                    <a:pt x="325" y="421"/>
                    <a:pt x="325" y="421"/>
                    <a:pt x="325" y="421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7" y="419"/>
                    <a:pt x="329" y="418"/>
                    <a:pt x="331" y="417"/>
                  </a:cubicBezTo>
                  <a:cubicBezTo>
                    <a:pt x="333" y="416"/>
                    <a:pt x="333" y="416"/>
                    <a:pt x="333" y="416"/>
                  </a:cubicBezTo>
                  <a:cubicBezTo>
                    <a:pt x="334" y="416"/>
                    <a:pt x="334" y="415"/>
                    <a:pt x="334" y="415"/>
                  </a:cubicBezTo>
                  <a:cubicBezTo>
                    <a:pt x="334" y="414"/>
                    <a:pt x="334" y="414"/>
                    <a:pt x="334" y="413"/>
                  </a:cubicBezTo>
                  <a:cubicBezTo>
                    <a:pt x="334" y="413"/>
                    <a:pt x="334" y="413"/>
                    <a:pt x="334" y="413"/>
                  </a:cubicBezTo>
                  <a:cubicBezTo>
                    <a:pt x="334" y="413"/>
                    <a:pt x="334" y="413"/>
                    <a:pt x="334" y="413"/>
                  </a:cubicBezTo>
                  <a:cubicBezTo>
                    <a:pt x="335" y="413"/>
                    <a:pt x="336" y="414"/>
                    <a:pt x="337" y="415"/>
                  </a:cubicBezTo>
                  <a:cubicBezTo>
                    <a:pt x="338" y="416"/>
                    <a:pt x="338" y="416"/>
                    <a:pt x="338" y="416"/>
                  </a:cubicBezTo>
                  <a:cubicBezTo>
                    <a:pt x="338" y="417"/>
                    <a:pt x="339" y="418"/>
                    <a:pt x="340" y="419"/>
                  </a:cubicBezTo>
                  <a:cubicBezTo>
                    <a:pt x="340" y="419"/>
                    <a:pt x="340" y="419"/>
                    <a:pt x="340" y="419"/>
                  </a:cubicBezTo>
                  <a:cubicBezTo>
                    <a:pt x="341" y="419"/>
                    <a:pt x="341" y="419"/>
                    <a:pt x="341" y="419"/>
                  </a:cubicBezTo>
                  <a:cubicBezTo>
                    <a:pt x="341" y="418"/>
                    <a:pt x="342" y="418"/>
                    <a:pt x="342" y="417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41" y="416"/>
                    <a:pt x="341" y="414"/>
                    <a:pt x="341" y="413"/>
                  </a:cubicBezTo>
                  <a:cubicBezTo>
                    <a:pt x="341" y="413"/>
                    <a:pt x="341" y="413"/>
                    <a:pt x="341" y="413"/>
                  </a:cubicBezTo>
                  <a:cubicBezTo>
                    <a:pt x="341" y="413"/>
                    <a:pt x="341" y="413"/>
                    <a:pt x="341" y="413"/>
                  </a:cubicBezTo>
                  <a:cubicBezTo>
                    <a:pt x="342" y="413"/>
                    <a:pt x="343" y="413"/>
                    <a:pt x="343" y="413"/>
                  </a:cubicBezTo>
                  <a:cubicBezTo>
                    <a:pt x="343" y="412"/>
                    <a:pt x="344" y="412"/>
                    <a:pt x="344" y="411"/>
                  </a:cubicBezTo>
                  <a:cubicBezTo>
                    <a:pt x="345" y="411"/>
                    <a:pt x="345" y="411"/>
                    <a:pt x="345" y="411"/>
                  </a:cubicBezTo>
                  <a:cubicBezTo>
                    <a:pt x="345" y="412"/>
                    <a:pt x="345" y="412"/>
                    <a:pt x="345" y="412"/>
                  </a:cubicBezTo>
                  <a:cubicBezTo>
                    <a:pt x="345" y="412"/>
                    <a:pt x="345" y="413"/>
                    <a:pt x="345" y="414"/>
                  </a:cubicBezTo>
                  <a:cubicBezTo>
                    <a:pt x="347" y="415"/>
                    <a:pt x="348" y="416"/>
                    <a:pt x="350" y="417"/>
                  </a:cubicBezTo>
                  <a:cubicBezTo>
                    <a:pt x="353" y="415"/>
                    <a:pt x="356" y="413"/>
                    <a:pt x="359" y="411"/>
                  </a:cubicBezTo>
                  <a:cubicBezTo>
                    <a:pt x="359" y="410"/>
                    <a:pt x="359" y="410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2" y="411"/>
                    <a:pt x="362" y="411"/>
                    <a:pt x="362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4" y="411"/>
                    <a:pt x="364" y="410"/>
                    <a:pt x="364" y="409"/>
                  </a:cubicBezTo>
                  <a:cubicBezTo>
                    <a:pt x="367" y="409"/>
                    <a:pt x="369" y="409"/>
                    <a:pt x="371" y="409"/>
                  </a:cubicBezTo>
                  <a:cubicBezTo>
                    <a:pt x="371" y="409"/>
                    <a:pt x="371" y="409"/>
                    <a:pt x="371" y="408"/>
                  </a:cubicBezTo>
                  <a:cubicBezTo>
                    <a:pt x="371" y="408"/>
                    <a:pt x="371" y="408"/>
                    <a:pt x="371" y="408"/>
                  </a:cubicBezTo>
                  <a:cubicBezTo>
                    <a:pt x="371" y="408"/>
                    <a:pt x="371" y="408"/>
                    <a:pt x="371" y="408"/>
                  </a:cubicBezTo>
                  <a:cubicBezTo>
                    <a:pt x="373" y="407"/>
                    <a:pt x="373" y="407"/>
                    <a:pt x="373" y="407"/>
                  </a:cubicBezTo>
                  <a:cubicBezTo>
                    <a:pt x="373" y="407"/>
                    <a:pt x="373" y="407"/>
                    <a:pt x="373" y="407"/>
                  </a:cubicBezTo>
                  <a:cubicBezTo>
                    <a:pt x="374" y="406"/>
                    <a:pt x="374" y="405"/>
                    <a:pt x="375" y="405"/>
                  </a:cubicBezTo>
                  <a:cubicBezTo>
                    <a:pt x="375" y="404"/>
                    <a:pt x="375" y="404"/>
                    <a:pt x="375" y="404"/>
                  </a:cubicBezTo>
                  <a:cubicBezTo>
                    <a:pt x="375" y="404"/>
                    <a:pt x="374" y="404"/>
                    <a:pt x="374" y="404"/>
                  </a:cubicBezTo>
                  <a:cubicBezTo>
                    <a:pt x="374" y="404"/>
                    <a:pt x="374" y="404"/>
                    <a:pt x="374" y="404"/>
                  </a:cubicBezTo>
                  <a:cubicBezTo>
                    <a:pt x="374" y="403"/>
                    <a:pt x="375" y="402"/>
                    <a:pt x="376" y="402"/>
                  </a:cubicBezTo>
                  <a:cubicBezTo>
                    <a:pt x="377" y="402"/>
                    <a:pt x="377" y="402"/>
                    <a:pt x="377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8" y="403"/>
                    <a:pt x="378" y="403"/>
                    <a:pt x="378" y="403"/>
                  </a:cubicBezTo>
                  <a:cubicBezTo>
                    <a:pt x="379" y="403"/>
                    <a:pt x="379" y="403"/>
                    <a:pt x="379" y="403"/>
                  </a:cubicBezTo>
                  <a:cubicBezTo>
                    <a:pt x="379" y="403"/>
                    <a:pt x="379" y="403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2" y="402"/>
                    <a:pt x="384" y="401"/>
                    <a:pt x="385" y="400"/>
                  </a:cubicBezTo>
                  <a:cubicBezTo>
                    <a:pt x="386" y="400"/>
                    <a:pt x="386" y="400"/>
                    <a:pt x="386" y="400"/>
                  </a:cubicBezTo>
                  <a:cubicBezTo>
                    <a:pt x="387" y="399"/>
                    <a:pt x="387" y="399"/>
                    <a:pt x="387" y="399"/>
                  </a:cubicBezTo>
                  <a:cubicBezTo>
                    <a:pt x="387" y="399"/>
                    <a:pt x="387" y="398"/>
                    <a:pt x="387" y="398"/>
                  </a:cubicBezTo>
                  <a:cubicBezTo>
                    <a:pt x="387" y="397"/>
                    <a:pt x="387" y="397"/>
                    <a:pt x="388" y="397"/>
                  </a:cubicBezTo>
                  <a:cubicBezTo>
                    <a:pt x="389" y="396"/>
                    <a:pt x="390" y="395"/>
                    <a:pt x="391" y="395"/>
                  </a:cubicBezTo>
                  <a:cubicBezTo>
                    <a:pt x="391" y="394"/>
                    <a:pt x="391" y="394"/>
                    <a:pt x="391" y="394"/>
                  </a:cubicBezTo>
                  <a:cubicBezTo>
                    <a:pt x="392" y="394"/>
                    <a:pt x="392" y="394"/>
                    <a:pt x="392" y="394"/>
                  </a:cubicBezTo>
                  <a:cubicBezTo>
                    <a:pt x="393" y="392"/>
                    <a:pt x="393" y="392"/>
                    <a:pt x="393" y="392"/>
                  </a:cubicBezTo>
                  <a:cubicBezTo>
                    <a:pt x="394" y="391"/>
                    <a:pt x="394" y="391"/>
                    <a:pt x="394" y="391"/>
                  </a:cubicBezTo>
                  <a:cubicBezTo>
                    <a:pt x="395" y="389"/>
                    <a:pt x="396" y="387"/>
                    <a:pt x="395" y="385"/>
                  </a:cubicBezTo>
                  <a:cubicBezTo>
                    <a:pt x="395" y="385"/>
                    <a:pt x="395" y="385"/>
                    <a:pt x="395" y="384"/>
                  </a:cubicBezTo>
                  <a:cubicBezTo>
                    <a:pt x="397" y="384"/>
                    <a:pt x="398" y="384"/>
                    <a:pt x="400" y="383"/>
                  </a:cubicBezTo>
                  <a:cubicBezTo>
                    <a:pt x="401" y="384"/>
                    <a:pt x="401" y="384"/>
                    <a:pt x="401" y="384"/>
                  </a:cubicBezTo>
                  <a:cubicBezTo>
                    <a:pt x="404" y="385"/>
                    <a:pt x="407" y="387"/>
                    <a:pt x="410" y="389"/>
                  </a:cubicBezTo>
                  <a:cubicBezTo>
                    <a:pt x="414" y="390"/>
                    <a:pt x="417" y="389"/>
                    <a:pt x="420" y="387"/>
                  </a:cubicBezTo>
                  <a:cubicBezTo>
                    <a:pt x="421" y="386"/>
                    <a:pt x="421" y="386"/>
                    <a:pt x="422" y="386"/>
                  </a:cubicBezTo>
                  <a:cubicBezTo>
                    <a:pt x="422" y="387"/>
                    <a:pt x="423" y="388"/>
                    <a:pt x="424" y="388"/>
                  </a:cubicBezTo>
                  <a:cubicBezTo>
                    <a:pt x="424" y="388"/>
                    <a:pt x="424" y="388"/>
                    <a:pt x="424" y="388"/>
                  </a:cubicBezTo>
                  <a:cubicBezTo>
                    <a:pt x="425" y="388"/>
                    <a:pt x="425" y="388"/>
                    <a:pt x="425" y="388"/>
                  </a:cubicBezTo>
                  <a:cubicBezTo>
                    <a:pt x="425" y="386"/>
                    <a:pt x="425" y="386"/>
                    <a:pt x="425" y="386"/>
                  </a:cubicBezTo>
                  <a:cubicBezTo>
                    <a:pt x="425" y="386"/>
                    <a:pt x="425" y="386"/>
                    <a:pt x="425" y="385"/>
                  </a:cubicBezTo>
                  <a:cubicBezTo>
                    <a:pt x="424" y="384"/>
                    <a:pt x="423" y="383"/>
                    <a:pt x="422" y="382"/>
                  </a:cubicBezTo>
                  <a:cubicBezTo>
                    <a:pt x="422" y="382"/>
                    <a:pt x="422" y="381"/>
                    <a:pt x="422" y="381"/>
                  </a:cubicBezTo>
                  <a:cubicBezTo>
                    <a:pt x="424" y="379"/>
                    <a:pt x="424" y="379"/>
                    <a:pt x="424" y="379"/>
                  </a:cubicBezTo>
                  <a:cubicBezTo>
                    <a:pt x="429" y="376"/>
                    <a:pt x="429" y="376"/>
                    <a:pt x="429" y="376"/>
                  </a:cubicBezTo>
                  <a:cubicBezTo>
                    <a:pt x="426" y="371"/>
                    <a:pt x="426" y="371"/>
                    <a:pt x="426" y="371"/>
                  </a:cubicBezTo>
                  <a:cubicBezTo>
                    <a:pt x="427" y="368"/>
                    <a:pt x="426" y="366"/>
                    <a:pt x="425" y="364"/>
                  </a:cubicBezTo>
                  <a:cubicBezTo>
                    <a:pt x="425" y="363"/>
                    <a:pt x="424" y="363"/>
                    <a:pt x="424" y="362"/>
                  </a:cubicBezTo>
                  <a:cubicBezTo>
                    <a:pt x="423" y="360"/>
                    <a:pt x="422" y="358"/>
                    <a:pt x="421" y="356"/>
                  </a:cubicBezTo>
                  <a:cubicBezTo>
                    <a:pt x="420" y="355"/>
                    <a:pt x="419" y="354"/>
                    <a:pt x="417" y="353"/>
                  </a:cubicBezTo>
                  <a:cubicBezTo>
                    <a:pt x="417" y="352"/>
                    <a:pt x="417" y="351"/>
                    <a:pt x="417" y="349"/>
                  </a:cubicBezTo>
                  <a:cubicBezTo>
                    <a:pt x="417" y="347"/>
                    <a:pt x="417" y="345"/>
                    <a:pt x="417" y="342"/>
                  </a:cubicBezTo>
                  <a:cubicBezTo>
                    <a:pt x="417" y="342"/>
                    <a:pt x="417" y="342"/>
                    <a:pt x="417" y="342"/>
                  </a:cubicBezTo>
                  <a:cubicBezTo>
                    <a:pt x="418" y="341"/>
                    <a:pt x="418" y="341"/>
                    <a:pt x="418" y="341"/>
                  </a:cubicBezTo>
                  <a:cubicBezTo>
                    <a:pt x="419" y="341"/>
                    <a:pt x="420" y="340"/>
                    <a:pt x="421" y="338"/>
                  </a:cubicBezTo>
                  <a:cubicBezTo>
                    <a:pt x="422" y="338"/>
                    <a:pt x="422" y="338"/>
                    <a:pt x="422" y="338"/>
                  </a:cubicBezTo>
                  <a:cubicBezTo>
                    <a:pt x="422" y="338"/>
                    <a:pt x="422" y="338"/>
                    <a:pt x="422" y="338"/>
                  </a:cubicBezTo>
                  <a:cubicBezTo>
                    <a:pt x="422" y="337"/>
                    <a:pt x="423" y="337"/>
                    <a:pt x="423" y="336"/>
                  </a:cubicBezTo>
                  <a:cubicBezTo>
                    <a:pt x="424" y="334"/>
                    <a:pt x="423" y="333"/>
                    <a:pt x="423" y="331"/>
                  </a:cubicBezTo>
                  <a:cubicBezTo>
                    <a:pt x="422" y="331"/>
                    <a:pt x="421" y="330"/>
                    <a:pt x="421" y="330"/>
                  </a:cubicBezTo>
                  <a:cubicBezTo>
                    <a:pt x="421" y="330"/>
                    <a:pt x="420" y="329"/>
                    <a:pt x="420" y="329"/>
                  </a:cubicBezTo>
                  <a:cubicBezTo>
                    <a:pt x="421" y="328"/>
                    <a:pt x="421" y="327"/>
                    <a:pt x="421" y="326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25"/>
                    <a:pt x="423" y="325"/>
                    <a:pt x="423" y="325"/>
                  </a:cubicBezTo>
                  <a:cubicBezTo>
                    <a:pt x="424" y="324"/>
                    <a:pt x="424" y="324"/>
                    <a:pt x="424" y="324"/>
                  </a:cubicBezTo>
                  <a:cubicBezTo>
                    <a:pt x="424" y="324"/>
                    <a:pt x="424" y="324"/>
                    <a:pt x="424" y="324"/>
                  </a:cubicBezTo>
                  <a:cubicBezTo>
                    <a:pt x="424" y="324"/>
                    <a:pt x="424" y="324"/>
                    <a:pt x="424" y="324"/>
                  </a:cubicBezTo>
                  <a:cubicBezTo>
                    <a:pt x="423" y="324"/>
                    <a:pt x="423" y="324"/>
                    <a:pt x="423" y="324"/>
                  </a:cubicBezTo>
                  <a:cubicBezTo>
                    <a:pt x="423" y="324"/>
                    <a:pt x="423" y="324"/>
                    <a:pt x="423" y="324"/>
                  </a:cubicBezTo>
                  <a:cubicBezTo>
                    <a:pt x="422" y="324"/>
                    <a:pt x="422" y="324"/>
                    <a:pt x="422" y="324"/>
                  </a:cubicBezTo>
                  <a:cubicBezTo>
                    <a:pt x="422" y="323"/>
                    <a:pt x="422" y="323"/>
                    <a:pt x="422" y="323"/>
                  </a:cubicBezTo>
                  <a:cubicBezTo>
                    <a:pt x="421" y="323"/>
                    <a:pt x="421" y="322"/>
                    <a:pt x="421" y="322"/>
                  </a:cubicBezTo>
                  <a:cubicBezTo>
                    <a:pt x="418" y="321"/>
                    <a:pt x="418" y="321"/>
                    <a:pt x="418" y="321"/>
                  </a:cubicBezTo>
                  <a:cubicBezTo>
                    <a:pt x="417" y="319"/>
                    <a:pt x="417" y="317"/>
                    <a:pt x="416" y="316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7" y="315"/>
                    <a:pt x="417" y="315"/>
                    <a:pt x="417" y="315"/>
                  </a:cubicBezTo>
                  <a:cubicBezTo>
                    <a:pt x="420" y="316"/>
                    <a:pt x="420" y="316"/>
                    <a:pt x="420" y="316"/>
                  </a:cubicBezTo>
                  <a:cubicBezTo>
                    <a:pt x="420" y="315"/>
                    <a:pt x="421" y="315"/>
                    <a:pt x="421" y="315"/>
                  </a:cubicBezTo>
                  <a:cubicBezTo>
                    <a:pt x="423" y="314"/>
                    <a:pt x="424" y="313"/>
                    <a:pt x="424" y="312"/>
                  </a:cubicBezTo>
                  <a:cubicBezTo>
                    <a:pt x="425" y="311"/>
                    <a:pt x="425" y="311"/>
                    <a:pt x="424" y="310"/>
                  </a:cubicBezTo>
                  <a:cubicBezTo>
                    <a:pt x="425" y="310"/>
                    <a:pt x="425" y="310"/>
                    <a:pt x="425" y="310"/>
                  </a:cubicBezTo>
                  <a:cubicBezTo>
                    <a:pt x="432" y="308"/>
                    <a:pt x="439" y="309"/>
                    <a:pt x="446" y="309"/>
                  </a:cubicBezTo>
                  <a:cubicBezTo>
                    <a:pt x="450" y="308"/>
                    <a:pt x="454" y="307"/>
                    <a:pt x="458" y="307"/>
                  </a:cubicBezTo>
                  <a:cubicBezTo>
                    <a:pt x="458" y="306"/>
                    <a:pt x="459" y="304"/>
                    <a:pt x="458" y="303"/>
                  </a:cubicBezTo>
                  <a:cubicBezTo>
                    <a:pt x="458" y="303"/>
                    <a:pt x="457" y="302"/>
                    <a:pt x="456" y="301"/>
                  </a:cubicBezTo>
                  <a:cubicBezTo>
                    <a:pt x="456" y="301"/>
                    <a:pt x="456" y="301"/>
                    <a:pt x="456" y="301"/>
                  </a:cubicBezTo>
                  <a:cubicBezTo>
                    <a:pt x="456" y="301"/>
                    <a:pt x="456" y="301"/>
                    <a:pt x="456" y="301"/>
                  </a:cubicBezTo>
                  <a:cubicBezTo>
                    <a:pt x="456" y="300"/>
                    <a:pt x="456" y="300"/>
                    <a:pt x="456" y="300"/>
                  </a:cubicBezTo>
                  <a:cubicBezTo>
                    <a:pt x="461" y="299"/>
                    <a:pt x="465" y="296"/>
                    <a:pt x="468" y="292"/>
                  </a:cubicBezTo>
                  <a:cubicBezTo>
                    <a:pt x="468" y="291"/>
                    <a:pt x="468" y="290"/>
                    <a:pt x="467" y="289"/>
                  </a:cubicBezTo>
                  <a:cubicBezTo>
                    <a:pt x="467" y="289"/>
                    <a:pt x="467" y="289"/>
                    <a:pt x="467" y="289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5" y="288"/>
                    <a:pt x="464" y="287"/>
                    <a:pt x="464" y="286"/>
                  </a:cubicBezTo>
                  <a:cubicBezTo>
                    <a:pt x="464" y="285"/>
                    <a:pt x="464" y="284"/>
                    <a:pt x="465" y="283"/>
                  </a:cubicBezTo>
                  <a:cubicBezTo>
                    <a:pt x="465" y="283"/>
                    <a:pt x="465" y="282"/>
                    <a:pt x="466" y="282"/>
                  </a:cubicBezTo>
                  <a:cubicBezTo>
                    <a:pt x="467" y="282"/>
                    <a:pt x="468" y="281"/>
                    <a:pt x="469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79"/>
                    <a:pt x="471" y="278"/>
                    <a:pt x="470" y="276"/>
                  </a:cubicBezTo>
                  <a:cubicBezTo>
                    <a:pt x="470" y="276"/>
                    <a:pt x="470" y="276"/>
                    <a:pt x="470" y="276"/>
                  </a:cubicBezTo>
                  <a:cubicBezTo>
                    <a:pt x="470" y="276"/>
                    <a:pt x="470" y="276"/>
                    <a:pt x="470" y="276"/>
                  </a:cubicBezTo>
                  <a:cubicBezTo>
                    <a:pt x="469" y="276"/>
                    <a:pt x="469" y="276"/>
                    <a:pt x="469" y="276"/>
                  </a:cubicBezTo>
                  <a:cubicBezTo>
                    <a:pt x="469" y="276"/>
                    <a:pt x="469" y="277"/>
                    <a:pt x="469" y="277"/>
                  </a:cubicBezTo>
                  <a:cubicBezTo>
                    <a:pt x="468" y="277"/>
                    <a:pt x="468" y="277"/>
                    <a:pt x="468" y="277"/>
                  </a:cubicBezTo>
                  <a:cubicBezTo>
                    <a:pt x="468" y="276"/>
                    <a:pt x="468" y="275"/>
                    <a:pt x="468" y="274"/>
                  </a:cubicBezTo>
                  <a:cubicBezTo>
                    <a:pt x="468" y="274"/>
                    <a:pt x="468" y="274"/>
                    <a:pt x="468" y="274"/>
                  </a:cubicBezTo>
                  <a:cubicBezTo>
                    <a:pt x="468" y="274"/>
                    <a:pt x="468" y="274"/>
                    <a:pt x="468" y="274"/>
                  </a:cubicBezTo>
                  <a:cubicBezTo>
                    <a:pt x="467" y="274"/>
                    <a:pt x="467" y="274"/>
                    <a:pt x="467" y="274"/>
                  </a:cubicBezTo>
                  <a:cubicBezTo>
                    <a:pt x="466" y="274"/>
                    <a:pt x="466" y="274"/>
                    <a:pt x="466" y="274"/>
                  </a:cubicBezTo>
                  <a:cubicBezTo>
                    <a:pt x="466" y="274"/>
                    <a:pt x="466" y="273"/>
                    <a:pt x="466" y="273"/>
                  </a:cubicBezTo>
                  <a:cubicBezTo>
                    <a:pt x="465" y="272"/>
                    <a:pt x="464" y="271"/>
                    <a:pt x="463" y="270"/>
                  </a:cubicBezTo>
                  <a:cubicBezTo>
                    <a:pt x="463" y="269"/>
                    <a:pt x="463" y="269"/>
                    <a:pt x="463" y="269"/>
                  </a:cubicBezTo>
                  <a:cubicBezTo>
                    <a:pt x="463" y="268"/>
                    <a:pt x="464" y="268"/>
                    <a:pt x="465" y="267"/>
                  </a:cubicBezTo>
                  <a:cubicBezTo>
                    <a:pt x="465" y="267"/>
                    <a:pt x="465" y="267"/>
                    <a:pt x="465" y="267"/>
                  </a:cubicBezTo>
                  <a:cubicBezTo>
                    <a:pt x="465" y="266"/>
                    <a:pt x="465" y="266"/>
                    <a:pt x="465" y="266"/>
                  </a:cubicBezTo>
                  <a:cubicBezTo>
                    <a:pt x="465" y="266"/>
                    <a:pt x="464" y="265"/>
                    <a:pt x="464" y="264"/>
                  </a:cubicBezTo>
                  <a:cubicBezTo>
                    <a:pt x="464" y="264"/>
                    <a:pt x="464" y="264"/>
                    <a:pt x="464" y="264"/>
                  </a:cubicBezTo>
                  <a:cubicBezTo>
                    <a:pt x="463" y="263"/>
                    <a:pt x="463" y="263"/>
                    <a:pt x="462" y="263"/>
                  </a:cubicBezTo>
                  <a:cubicBezTo>
                    <a:pt x="462" y="262"/>
                    <a:pt x="462" y="261"/>
                    <a:pt x="461" y="261"/>
                  </a:cubicBezTo>
                  <a:cubicBezTo>
                    <a:pt x="464" y="260"/>
                    <a:pt x="466" y="259"/>
                    <a:pt x="468" y="259"/>
                  </a:cubicBezTo>
                  <a:cubicBezTo>
                    <a:pt x="469" y="258"/>
                    <a:pt x="469" y="258"/>
                    <a:pt x="469" y="258"/>
                  </a:cubicBezTo>
                  <a:cubicBezTo>
                    <a:pt x="469" y="258"/>
                    <a:pt x="469" y="258"/>
                    <a:pt x="469" y="258"/>
                  </a:cubicBezTo>
                  <a:cubicBezTo>
                    <a:pt x="469" y="257"/>
                    <a:pt x="469" y="256"/>
                    <a:pt x="469" y="256"/>
                  </a:cubicBezTo>
                  <a:cubicBezTo>
                    <a:pt x="469" y="255"/>
                    <a:pt x="469" y="255"/>
                    <a:pt x="469" y="254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1" y="250"/>
                    <a:pt x="458" y="245"/>
                    <a:pt x="455" y="241"/>
                  </a:cubicBezTo>
                  <a:cubicBezTo>
                    <a:pt x="455" y="237"/>
                    <a:pt x="457" y="234"/>
                    <a:pt x="461" y="235"/>
                  </a:cubicBezTo>
                  <a:cubicBezTo>
                    <a:pt x="461" y="235"/>
                    <a:pt x="461" y="235"/>
                    <a:pt x="461" y="235"/>
                  </a:cubicBezTo>
                  <a:cubicBezTo>
                    <a:pt x="462" y="235"/>
                    <a:pt x="462" y="235"/>
                    <a:pt x="462" y="235"/>
                  </a:cubicBezTo>
                  <a:cubicBezTo>
                    <a:pt x="457" y="229"/>
                    <a:pt x="453" y="222"/>
                    <a:pt x="459" y="216"/>
                  </a:cubicBezTo>
                  <a:cubicBezTo>
                    <a:pt x="459" y="215"/>
                    <a:pt x="459" y="215"/>
                    <a:pt x="459" y="215"/>
                  </a:cubicBezTo>
                  <a:cubicBezTo>
                    <a:pt x="459" y="215"/>
                    <a:pt x="459" y="215"/>
                    <a:pt x="459" y="215"/>
                  </a:cubicBezTo>
                  <a:cubicBezTo>
                    <a:pt x="458" y="214"/>
                    <a:pt x="458" y="214"/>
                    <a:pt x="458" y="214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6" y="214"/>
                    <a:pt x="456" y="214"/>
                    <a:pt x="456" y="214"/>
                  </a:cubicBezTo>
                  <a:cubicBezTo>
                    <a:pt x="456" y="215"/>
                    <a:pt x="455" y="215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0" y="211"/>
                    <a:pt x="447" y="205"/>
                    <a:pt x="444" y="200"/>
                  </a:cubicBezTo>
                  <a:cubicBezTo>
                    <a:pt x="444" y="199"/>
                    <a:pt x="443" y="199"/>
                    <a:pt x="443" y="199"/>
                  </a:cubicBezTo>
                  <a:cubicBezTo>
                    <a:pt x="441" y="199"/>
                    <a:pt x="441" y="199"/>
                    <a:pt x="441" y="199"/>
                  </a:cubicBezTo>
                  <a:cubicBezTo>
                    <a:pt x="441" y="198"/>
                    <a:pt x="441" y="198"/>
                    <a:pt x="441" y="198"/>
                  </a:cubicBezTo>
                  <a:cubicBezTo>
                    <a:pt x="440" y="198"/>
                    <a:pt x="440" y="198"/>
                    <a:pt x="440" y="198"/>
                  </a:cubicBezTo>
                  <a:cubicBezTo>
                    <a:pt x="440" y="196"/>
                    <a:pt x="440" y="195"/>
                    <a:pt x="440" y="193"/>
                  </a:cubicBezTo>
                  <a:cubicBezTo>
                    <a:pt x="439" y="193"/>
                    <a:pt x="439" y="193"/>
                    <a:pt x="439" y="193"/>
                  </a:cubicBezTo>
                  <a:cubicBezTo>
                    <a:pt x="439" y="192"/>
                    <a:pt x="438" y="192"/>
                    <a:pt x="438" y="191"/>
                  </a:cubicBezTo>
                  <a:cubicBezTo>
                    <a:pt x="436" y="187"/>
                    <a:pt x="435" y="184"/>
                    <a:pt x="436" y="180"/>
                  </a:cubicBezTo>
                  <a:cubicBezTo>
                    <a:pt x="436" y="179"/>
                    <a:pt x="436" y="179"/>
                    <a:pt x="436" y="179"/>
                  </a:cubicBezTo>
                  <a:cubicBezTo>
                    <a:pt x="436" y="178"/>
                    <a:pt x="436" y="178"/>
                    <a:pt x="436" y="178"/>
                  </a:cubicBezTo>
                  <a:cubicBezTo>
                    <a:pt x="440" y="177"/>
                    <a:pt x="440" y="177"/>
                    <a:pt x="440" y="177"/>
                  </a:cubicBezTo>
                  <a:cubicBezTo>
                    <a:pt x="443" y="177"/>
                    <a:pt x="446" y="176"/>
                    <a:pt x="449" y="177"/>
                  </a:cubicBezTo>
                  <a:cubicBezTo>
                    <a:pt x="451" y="176"/>
                    <a:pt x="451" y="176"/>
                    <a:pt x="451" y="176"/>
                  </a:cubicBezTo>
                  <a:cubicBezTo>
                    <a:pt x="453" y="176"/>
                    <a:pt x="455" y="175"/>
                    <a:pt x="457" y="174"/>
                  </a:cubicBezTo>
                  <a:cubicBezTo>
                    <a:pt x="458" y="172"/>
                    <a:pt x="458" y="172"/>
                    <a:pt x="458" y="172"/>
                  </a:cubicBezTo>
                  <a:cubicBezTo>
                    <a:pt x="459" y="172"/>
                    <a:pt x="460" y="171"/>
                    <a:pt x="461" y="171"/>
                  </a:cubicBezTo>
                  <a:cubicBezTo>
                    <a:pt x="461" y="169"/>
                    <a:pt x="461" y="168"/>
                    <a:pt x="462" y="166"/>
                  </a:cubicBezTo>
                  <a:cubicBezTo>
                    <a:pt x="463" y="166"/>
                    <a:pt x="463" y="166"/>
                    <a:pt x="463" y="166"/>
                  </a:cubicBezTo>
                  <a:cubicBezTo>
                    <a:pt x="466" y="166"/>
                    <a:pt x="469" y="166"/>
                    <a:pt x="472" y="168"/>
                  </a:cubicBezTo>
                  <a:cubicBezTo>
                    <a:pt x="474" y="168"/>
                    <a:pt x="477" y="168"/>
                    <a:pt x="479" y="167"/>
                  </a:cubicBezTo>
                  <a:cubicBezTo>
                    <a:pt x="484" y="168"/>
                    <a:pt x="484" y="168"/>
                    <a:pt x="484" y="168"/>
                  </a:cubicBezTo>
                  <a:cubicBezTo>
                    <a:pt x="485" y="169"/>
                    <a:pt x="485" y="169"/>
                    <a:pt x="486" y="169"/>
                  </a:cubicBezTo>
                  <a:cubicBezTo>
                    <a:pt x="487" y="170"/>
                    <a:pt x="487" y="170"/>
                    <a:pt x="487" y="170"/>
                  </a:cubicBezTo>
                  <a:cubicBezTo>
                    <a:pt x="487" y="170"/>
                    <a:pt x="487" y="170"/>
                    <a:pt x="487" y="170"/>
                  </a:cubicBezTo>
                  <a:cubicBezTo>
                    <a:pt x="487" y="171"/>
                    <a:pt x="488" y="171"/>
                    <a:pt x="488" y="172"/>
                  </a:cubicBezTo>
                  <a:cubicBezTo>
                    <a:pt x="488" y="172"/>
                    <a:pt x="488" y="172"/>
                    <a:pt x="488" y="172"/>
                  </a:cubicBezTo>
                  <a:cubicBezTo>
                    <a:pt x="489" y="172"/>
                    <a:pt x="489" y="172"/>
                    <a:pt x="489" y="172"/>
                  </a:cubicBezTo>
                  <a:cubicBezTo>
                    <a:pt x="490" y="172"/>
                    <a:pt x="490" y="172"/>
                    <a:pt x="490" y="172"/>
                  </a:cubicBezTo>
                  <a:cubicBezTo>
                    <a:pt x="490" y="171"/>
                    <a:pt x="491" y="171"/>
                    <a:pt x="491" y="171"/>
                  </a:cubicBezTo>
                  <a:cubicBezTo>
                    <a:pt x="492" y="170"/>
                    <a:pt x="492" y="170"/>
                    <a:pt x="492" y="170"/>
                  </a:cubicBezTo>
                  <a:cubicBezTo>
                    <a:pt x="493" y="171"/>
                    <a:pt x="493" y="171"/>
                    <a:pt x="493" y="171"/>
                  </a:cubicBezTo>
                  <a:cubicBezTo>
                    <a:pt x="495" y="171"/>
                    <a:pt x="495" y="171"/>
                    <a:pt x="495" y="171"/>
                  </a:cubicBezTo>
                  <a:cubicBezTo>
                    <a:pt x="498" y="169"/>
                    <a:pt x="502" y="168"/>
                    <a:pt x="505" y="167"/>
                  </a:cubicBezTo>
                  <a:cubicBezTo>
                    <a:pt x="512" y="161"/>
                    <a:pt x="512" y="161"/>
                    <a:pt x="512" y="161"/>
                  </a:cubicBezTo>
                  <a:cubicBezTo>
                    <a:pt x="513" y="161"/>
                    <a:pt x="514" y="161"/>
                    <a:pt x="515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4" y="157"/>
                    <a:pt x="514" y="154"/>
                    <a:pt x="515" y="151"/>
                  </a:cubicBezTo>
                  <a:cubicBezTo>
                    <a:pt x="516" y="151"/>
                    <a:pt x="516" y="150"/>
                    <a:pt x="516" y="150"/>
                  </a:cubicBezTo>
                  <a:cubicBezTo>
                    <a:pt x="517" y="150"/>
                    <a:pt x="517" y="150"/>
                    <a:pt x="517" y="150"/>
                  </a:cubicBezTo>
                  <a:cubicBezTo>
                    <a:pt x="518" y="150"/>
                    <a:pt x="518" y="150"/>
                    <a:pt x="519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1" y="150"/>
                    <a:pt x="521" y="150"/>
                    <a:pt x="521" y="150"/>
                  </a:cubicBezTo>
                  <a:cubicBezTo>
                    <a:pt x="523" y="144"/>
                    <a:pt x="523" y="144"/>
                    <a:pt x="523" y="144"/>
                  </a:cubicBezTo>
                  <a:lnTo>
                    <a:pt x="518" y="142"/>
                  </a:lnTo>
                  <a:close/>
                  <a:moveTo>
                    <a:pt x="41" y="34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41" y="34"/>
                  </a:lnTo>
                  <a:close/>
                  <a:moveTo>
                    <a:pt x="23" y="45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4"/>
                    <a:pt x="22" y="44"/>
                    <a:pt x="22" y="44"/>
                  </a:cubicBezTo>
                  <a:lnTo>
                    <a:pt x="23" y="45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5212ACED-7B06-07FE-4EB7-C24B6D938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6134" y="1873290"/>
              <a:ext cx="263961" cy="168354"/>
            </a:xfrm>
            <a:custGeom>
              <a:avLst/>
              <a:gdLst>
                <a:gd name="T0" fmla="*/ 101292912 w 53"/>
                <a:gd name="T1" fmla="*/ 28607048 h 34"/>
                <a:gd name="T2" fmla="*/ 115763328 w 53"/>
                <a:gd name="T3" fmla="*/ 42910572 h 34"/>
                <a:gd name="T4" fmla="*/ 115763328 w 53"/>
                <a:gd name="T5" fmla="*/ 42910572 h 34"/>
                <a:gd name="T6" fmla="*/ 144704160 w 53"/>
                <a:gd name="T7" fmla="*/ 28607048 h 34"/>
                <a:gd name="T8" fmla="*/ 144704160 w 53"/>
                <a:gd name="T9" fmla="*/ 28607048 h 34"/>
                <a:gd name="T10" fmla="*/ 303878736 w 53"/>
                <a:gd name="T11" fmla="*/ 100124668 h 34"/>
                <a:gd name="T12" fmla="*/ 318349152 w 53"/>
                <a:gd name="T13" fmla="*/ 85821144 h 34"/>
                <a:gd name="T14" fmla="*/ 332819568 w 53"/>
                <a:gd name="T15" fmla="*/ 85821144 h 34"/>
                <a:gd name="T16" fmla="*/ 332819568 w 53"/>
                <a:gd name="T17" fmla="*/ 85821144 h 34"/>
                <a:gd name="T18" fmla="*/ 390701232 w 53"/>
                <a:gd name="T19" fmla="*/ 85821144 h 34"/>
                <a:gd name="T20" fmla="*/ 390701232 w 53"/>
                <a:gd name="T21" fmla="*/ 85821144 h 34"/>
                <a:gd name="T22" fmla="*/ 390701232 w 53"/>
                <a:gd name="T23" fmla="*/ 100124668 h 34"/>
                <a:gd name="T24" fmla="*/ 390701232 w 53"/>
                <a:gd name="T25" fmla="*/ 100124668 h 34"/>
                <a:gd name="T26" fmla="*/ 405171648 w 53"/>
                <a:gd name="T27" fmla="*/ 114428192 h 34"/>
                <a:gd name="T28" fmla="*/ 448582896 w 53"/>
                <a:gd name="T29" fmla="*/ 143035240 h 34"/>
                <a:gd name="T30" fmla="*/ 506464560 w 53"/>
                <a:gd name="T31" fmla="*/ 143035240 h 34"/>
                <a:gd name="T32" fmla="*/ 636698304 w 53"/>
                <a:gd name="T33" fmla="*/ 214552860 h 34"/>
                <a:gd name="T34" fmla="*/ 651168720 w 53"/>
                <a:gd name="T35" fmla="*/ 214552860 h 34"/>
                <a:gd name="T36" fmla="*/ 651168720 w 53"/>
                <a:gd name="T37" fmla="*/ 214552860 h 34"/>
                <a:gd name="T38" fmla="*/ 665639136 w 53"/>
                <a:gd name="T39" fmla="*/ 157338764 h 34"/>
                <a:gd name="T40" fmla="*/ 680109552 w 53"/>
                <a:gd name="T41" fmla="*/ 157338764 h 34"/>
                <a:gd name="T42" fmla="*/ 680109552 w 53"/>
                <a:gd name="T43" fmla="*/ 157338764 h 34"/>
                <a:gd name="T44" fmla="*/ 694579968 w 53"/>
                <a:gd name="T45" fmla="*/ 157338764 h 34"/>
                <a:gd name="T46" fmla="*/ 737991216 w 53"/>
                <a:gd name="T47" fmla="*/ 214552860 h 34"/>
                <a:gd name="T48" fmla="*/ 737991216 w 53"/>
                <a:gd name="T49" fmla="*/ 228856384 h 34"/>
                <a:gd name="T50" fmla="*/ 723520800 w 53"/>
                <a:gd name="T51" fmla="*/ 243159908 h 34"/>
                <a:gd name="T52" fmla="*/ 723520800 w 53"/>
                <a:gd name="T53" fmla="*/ 257463432 h 34"/>
                <a:gd name="T54" fmla="*/ 709050384 w 53"/>
                <a:gd name="T55" fmla="*/ 257463432 h 34"/>
                <a:gd name="T56" fmla="*/ 723520800 w 53"/>
                <a:gd name="T57" fmla="*/ 271766956 h 34"/>
                <a:gd name="T58" fmla="*/ 752461632 w 53"/>
                <a:gd name="T59" fmla="*/ 300374004 h 34"/>
                <a:gd name="T60" fmla="*/ 766932048 w 53"/>
                <a:gd name="T61" fmla="*/ 314677528 h 34"/>
                <a:gd name="T62" fmla="*/ 752461632 w 53"/>
                <a:gd name="T63" fmla="*/ 343284576 h 34"/>
                <a:gd name="T64" fmla="*/ 737991216 w 53"/>
                <a:gd name="T65" fmla="*/ 414802196 h 34"/>
                <a:gd name="T66" fmla="*/ 651168720 w 53"/>
                <a:gd name="T67" fmla="*/ 486319816 h 34"/>
                <a:gd name="T68" fmla="*/ 578816640 w 53"/>
                <a:gd name="T69" fmla="*/ 429105720 h 34"/>
                <a:gd name="T70" fmla="*/ 578816640 w 53"/>
                <a:gd name="T71" fmla="*/ 457712768 h 34"/>
                <a:gd name="T72" fmla="*/ 564346224 w 53"/>
                <a:gd name="T73" fmla="*/ 457712768 h 34"/>
                <a:gd name="T74" fmla="*/ 535405392 w 53"/>
                <a:gd name="T75" fmla="*/ 472016292 h 34"/>
                <a:gd name="T76" fmla="*/ 506464560 w 53"/>
                <a:gd name="T77" fmla="*/ 457712768 h 34"/>
                <a:gd name="T78" fmla="*/ 434112480 w 53"/>
                <a:gd name="T79" fmla="*/ 414802196 h 34"/>
                <a:gd name="T80" fmla="*/ 419642064 w 53"/>
                <a:gd name="T81" fmla="*/ 414802196 h 34"/>
                <a:gd name="T82" fmla="*/ 347289984 w 53"/>
                <a:gd name="T83" fmla="*/ 429105720 h 34"/>
                <a:gd name="T84" fmla="*/ 332819568 w 53"/>
                <a:gd name="T85" fmla="*/ 429105720 h 34"/>
                <a:gd name="T86" fmla="*/ 318349152 w 53"/>
                <a:gd name="T87" fmla="*/ 429105720 h 34"/>
                <a:gd name="T88" fmla="*/ 318349152 w 53"/>
                <a:gd name="T89" fmla="*/ 429105720 h 34"/>
                <a:gd name="T90" fmla="*/ 318349152 w 53"/>
                <a:gd name="T91" fmla="*/ 343284576 h 34"/>
                <a:gd name="T92" fmla="*/ 318349152 w 53"/>
                <a:gd name="T93" fmla="*/ 343284576 h 34"/>
                <a:gd name="T94" fmla="*/ 303878736 w 53"/>
                <a:gd name="T95" fmla="*/ 328981052 h 34"/>
                <a:gd name="T96" fmla="*/ 217056240 w 53"/>
                <a:gd name="T97" fmla="*/ 157338764 h 34"/>
                <a:gd name="T98" fmla="*/ 188115408 w 53"/>
                <a:gd name="T99" fmla="*/ 128731716 h 34"/>
                <a:gd name="T100" fmla="*/ 188115408 w 53"/>
                <a:gd name="T101" fmla="*/ 114428192 h 34"/>
                <a:gd name="T102" fmla="*/ 130233744 w 53"/>
                <a:gd name="T103" fmla="*/ 114428192 h 34"/>
                <a:gd name="T104" fmla="*/ 28940832 w 53"/>
                <a:gd name="T105" fmla="*/ 71517620 h 34"/>
                <a:gd name="T106" fmla="*/ 0 w 53"/>
                <a:gd name="T107" fmla="*/ 14303524 h 34"/>
                <a:gd name="T108" fmla="*/ 43411248 w 53"/>
                <a:gd name="T109" fmla="*/ 0 h 34"/>
                <a:gd name="T110" fmla="*/ 57881664 w 53"/>
                <a:gd name="T111" fmla="*/ 0 h 34"/>
                <a:gd name="T112" fmla="*/ 101292912 w 53"/>
                <a:gd name="T113" fmla="*/ 28607048 h 3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" h="34">
                  <a:moveTo>
                    <a:pt x="7" y="2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4" y="4"/>
                    <a:pt x="17" y="6"/>
                    <a:pt x="21" y="7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6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9"/>
                    <a:pt x="30" y="9"/>
                    <a:pt x="31" y="10"/>
                  </a:cubicBezTo>
                  <a:cubicBezTo>
                    <a:pt x="32" y="10"/>
                    <a:pt x="34" y="10"/>
                    <a:pt x="35" y="10"/>
                  </a:cubicBezTo>
                  <a:cubicBezTo>
                    <a:pt x="38" y="12"/>
                    <a:pt x="40" y="14"/>
                    <a:pt x="44" y="15"/>
                  </a:cubicBezTo>
                  <a:cubicBezTo>
                    <a:pt x="44" y="15"/>
                    <a:pt x="44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3"/>
                    <a:pt x="46" y="12"/>
                    <a:pt x="46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2"/>
                    <a:pt x="50" y="14"/>
                    <a:pt x="51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0" y="17"/>
                    <a:pt x="50" y="1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3"/>
                    <a:pt x="52" y="23"/>
                    <a:pt x="52" y="24"/>
                  </a:cubicBezTo>
                  <a:cubicBezTo>
                    <a:pt x="52" y="26"/>
                    <a:pt x="51" y="27"/>
                    <a:pt x="51" y="29"/>
                  </a:cubicBezTo>
                  <a:cubicBezTo>
                    <a:pt x="49" y="31"/>
                    <a:pt x="47" y="33"/>
                    <a:pt x="45" y="34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1"/>
                    <a:pt x="40" y="31"/>
                    <a:pt x="40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8" y="33"/>
                    <a:pt x="37" y="33"/>
                  </a:cubicBezTo>
                  <a:cubicBezTo>
                    <a:pt x="37" y="33"/>
                    <a:pt x="36" y="33"/>
                    <a:pt x="35" y="32"/>
                  </a:cubicBezTo>
                  <a:cubicBezTo>
                    <a:pt x="34" y="31"/>
                    <a:pt x="32" y="3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30"/>
                    <a:pt x="26" y="30"/>
                    <a:pt x="24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6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7" y="20"/>
                    <a:pt x="15" y="16"/>
                    <a:pt x="15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7" y="7"/>
                    <a:pt x="5" y="5"/>
                    <a:pt x="2" y="5"/>
                  </a:cubicBezTo>
                  <a:cubicBezTo>
                    <a:pt x="2" y="3"/>
                    <a:pt x="1" y="2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7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5437181D-7B10-3784-7735-68352885C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1826" y="1603093"/>
              <a:ext cx="1843573" cy="1820711"/>
            </a:xfrm>
            <a:custGeom>
              <a:avLst/>
              <a:gdLst>
                <a:gd name="T0" fmla="*/ 2147483646 w 370"/>
                <a:gd name="T1" fmla="*/ 2147483646 h 365"/>
                <a:gd name="T2" fmla="*/ 2147483646 w 370"/>
                <a:gd name="T3" fmla="*/ 2147483646 h 365"/>
                <a:gd name="T4" fmla="*/ 2147483646 w 370"/>
                <a:gd name="T5" fmla="*/ 2147483646 h 365"/>
                <a:gd name="T6" fmla="*/ 2147483646 w 370"/>
                <a:gd name="T7" fmla="*/ 2147483646 h 365"/>
                <a:gd name="T8" fmla="*/ 2147483646 w 370"/>
                <a:gd name="T9" fmla="*/ 2147483646 h 365"/>
                <a:gd name="T10" fmla="*/ 2147483646 w 370"/>
                <a:gd name="T11" fmla="*/ 2147483646 h 365"/>
                <a:gd name="T12" fmla="*/ 2147483646 w 370"/>
                <a:gd name="T13" fmla="*/ 2147483646 h 365"/>
                <a:gd name="T14" fmla="*/ 2147483646 w 370"/>
                <a:gd name="T15" fmla="*/ 2147483646 h 365"/>
                <a:gd name="T16" fmla="*/ 2147483646 w 370"/>
                <a:gd name="T17" fmla="*/ 2147483646 h 365"/>
                <a:gd name="T18" fmla="*/ 2147483646 w 370"/>
                <a:gd name="T19" fmla="*/ 2147483646 h 365"/>
                <a:gd name="T20" fmla="*/ 2147483646 w 370"/>
                <a:gd name="T21" fmla="*/ 2147483646 h 365"/>
                <a:gd name="T22" fmla="*/ 2147483646 w 370"/>
                <a:gd name="T23" fmla="*/ 2147483646 h 365"/>
                <a:gd name="T24" fmla="*/ 2147483646 w 370"/>
                <a:gd name="T25" fmla="*/ 261289800 h 365"/>
                <a:gd name="T26" fmla="*/ 2147483646 w 370"/>
                <a:gd name="T27" fmla="*/ 290322000 h 365"/>
                <a:gd name="T28" fmla="*/ 2147483646 w 370"/>
                <a:gd name="T29" fmla="*/ 580644000 h 365"/>
                <a:gd name="T30" fmla="*/ 2147483646 w 370"/>
                <a:gd name="T31" fmla="*/ 827417700 h 365"/>
                <a:gd name="T32" fmla="*/ 2147483646 w 370"/>
                <a:gd name="T33" fmla="*/ 1698383700 h 365"/>
                <a:gd name="T34" fmla="*/ 2147483646 w 370"/>
                <a:gd name="T35" fmla="*/ 2119350600 h 365"/>
                <a:gd name="T36" fmla="*/ 2147483646 w 370"/>
                <a:gd name="T37" fmla="*/ 2147483646 h 365"/>
                <a:gd name="T38" fmla="*/ 2147483646 w 370"/>
                <a:gd name="T39" fmla="*/ 2147483646 h 365"/>
                <a:gd name="T40" fmla="*/ 2147483646 w 370"/>
                <a:gd name="T41" fmla="*/ 2147483646 h 365"/>
                <a:gd name="T42" fmla="*/ 2147483646 w 370"/>
                <a:gd name="T43" fmla="*/ 2147483646 h 365"/>
                <a:gd name="T44" fmla="*/ 2147483646 w 370"/>
                <a:gd name="T45" fmla="*/ 2147483646 h 365"/>
                <a:gd name="T46" fmla="*/ 2147483646 w 370"/>
                <a:gd name="T47" fmla="*/ 2147483646 h 365"/>
                <a:gd name="T48" fmla="*/ 2147483646 w 370"/>
                <a:gd name="T49" fmla="*/ 2147483646 h 365"/>
                <a:gd name="T50" fmla="*/ 2147483646 w 370"/>
                <a:gd name="T51" fmla="*/ 2147483646 h 365"/>
                <a:gd name="T52" fmla="*/ 2147483646 w 370"/>
                <a:gd name="T53" fmla="*/ 2147483646 h 365"/>
                <a:gd name="T54" fmla="*/ 2147483646 w 370"/>
                <a:gd name="T55" fmla="*/ 2147483646 h 365"/>
                <a:gd name="T56" fmla="*/ 2147483646 w 370"/>
                <a:gd name="T57" fmla="*/ 2147483646 h 365"/>
                <a:gd name="T58" fmla="*/ 2147483646 w 370"/>
                <a:gd name="T59" fmla="*/ 2147483646 h 365"/>
                <a:gd name="T60" fmla="*/ 2147483646 w 370"/>
                <a:gd name="T61" fmla="*/ 2147483646 h 365"/>
                <a:gd name="T62" fmla="*/ 2143546063 w 370"/>
                <a:gd name="T63" fmla="*/ 2147483646 h 365"/>
                <a:gd name="T64" fmla="*/ 1882843641 w 370"/>
                <a:gd name="T65" fmla="*/ 2147483646 h 365"/>
                <a:gd name="T66" fmla="*/ 1680075513 w 370"/>
                <a:gd name="T67" fmla="*/ 2147483646 h 365"/>
                <a:gd name="T68" fmla="*/ 1491791910 w 370"/>
                <a:gd name="T69" fmla="*/ 2147483646 h 365"/>
                <a:gd name="T70" fmla="*/ 1462826665 w 370"/>
                <a:gd name="T71" fmla="*/ 2147483646 h 365"/>
                <a:gd name="T72" fmla="*/ 1520757154 w 370"/>
                <a:gd name="T73" fmla="*/ 2147483646 h 365"/>
                <a:gd name="T74" fmla="*/ 1520757154 w 370"/>
                <a:gd name="T75" fmla="*/ 2147483646 h 365"/>
                <a:gd name="T76" fmla="*/ 1390407846 w 370"/>
                <a:gd name="T77" fmla="*/ 2147483646 h 365"/>
                <a:gd name="T78" fmla="*/ 1361442601 w 370"/>
                <a:gd name="T79" fmla="*/ 2147483646 h 365"/>
                <a:gd name="T80" fmla="*/ 1404892371 w 370"/>
                <a:gd name="T81" fmla="*/ 2147483646 h 365"/>
                <a:gd name="T82" fmla="*/ 1419373090 w 370"/>
                <a:gd name="T83" fmla="*/ 1887093000 h 365"/>
                <a:gd name="T84" fmla="*/ 1274539257 w 370"/>
                <a:gd name="T85" fmla="*/ 1611287100 h 365"/>
                <a:gd name="T86" fmla="*/ 854522281 w 370"/>
                <a:gd name="T87" fmla="*/ 1509674400 h 365"/>
                <a:gd name="T88" fmla="*/ 724169167 w 370"/>
                <a:gd name="T89" fmla="*/ 1349997300 h 365"/>
                <a:gd name="T90" fmla="*/ 550370089 w 370"/>
                <a:gd name="T91" fmla="*/ 1277416800 h 365"/>
                <a:gd name="T92" fmla="*/ 217252653 w 370"/>
                <a:gd name="T93" fmla="*/ 1146771900 h 365"/>
                <a:gd name="T94" fmla="*/ 173799078 w 370"/>
                <a:gd name="T95" fmla="*/ 1074191400 h 365"/>
                <a:gd name="T96" fmla="*/ 420020781 w 370"/>
                <a:gd name="T97" fmla="*/ 899998200 h 365"/>
                <a:gd name="T98" fmla="*/ 724169167 w 370"/>
                <a:gd name="T99" fmla="*/ 812901600 h 365"/>
                <a:gd name="T100" fmla="*/ 999356115 w 370"/>
                <a:gd name="T101" fmla="*/ 653224500 h 365"/>
                <a:gd name="T102" fmla="*/ 1187639718 w 370"/>
                <a:gd name="T103" fmla="*/ 508063500 h 365"/>
                <a:gd name="T104" fmla="*/ 1346958076 w 370"/>
                <a:gd name="T105" fmla="*/ 479031300 h 365"/>
                <a:gd name="T106" fmla="*/ 1694560038 w 370"/>
                <a:gd name="T107" fmla="*/ 624192300 h 365"/>
                <a:gd name="T108" fmla="*/ 2147483646 w 370"/>
                <a:gd name="T109" fmla="*/ 783869400 h 365"/>
                <a:gd name="T110" fmla="*/ 2147483646 w 370"/>
                <a:gd name="T111" fmla="*/ 870966000 h 365"/>
                <a:gd name="T112" fmla="*/ 2147483646 w 370"/>
                <a:gd name="T113" fmla="*/ 914514300 h 365"/>
                <a:gd name="T114" fmla="*/ 2147483646 w 370"/>
                <a:gd name="T115" fmla="*/ 711288900 h 365"/>
                <a:gd name="T116" fmla="*/ 2147483646 w 370"/>
                <a:gd name="T117" fmla="*/ 638708400 h 365"/>
                <a:gd name="T118" fmla="*/ 2147483646 w 370"/>
                <a:gd name="T119" fmla="*/ 449999100 h 365"/>
                <a:gd name="T120" fmla="*/ 2147483646 w 370"/>
                <a:gd name="T121" fmla="*/ 174193200 h 365"/>
                <a:gd name="T122" fmla="*/ 2147483646 w 370"/>
                <a:gd name="T123" fmla="*/ 145161000 h 36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70" h="365">
                  <a:moveTo>
                    <a:pt x="233" y="148"/>
                  </a:moveTo>
                  <a:cubicBezTo>
                    <a:pt x="232" y="149"/>
                    <a:pt x="230" y="151"/>
                    <a:pt x="230" y="152"/>
                  </a:cubicBezTo>
                  <a:cubicBezTo>
                    <a:pt x="230" y="152"/>
                    <a:pt x="229" y="152"/>
                    <a:pt x="229" y="152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4"/>
                    <a:pt x="224" y="154"/>
                  </a:cubicBezTo>
                  <a:cubicBezTo>
                    <a:pt x="224" y="155"/>
                    <a:pt x="224" y="155"/>
                    <a:pt x="224" y="155"/>
                  </a:cubicBezTo>
                  <a:cubicBezTo>
                    <a:pt x="223" y="155"/>
                    <a:pt x="222" y="155"/>
                    <a:pt x="222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7" y="155"/>
                    <a:pt x="216" y="154"/>
                    <a:pt x="216" y="153"/>
                  </a:cubicBezTo>
                  <a:cubicBezTo>
                    <a:pt x="215" y="153"/>
                    <a:pt x="215" y="153"/>
                    <a:pt x="215" y="153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215" y="151"/>
                    <a:pt x="215" y="151"/>
                    <a:pt x="215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9"/>
                  </a:cubicBezTo>
                  <a:cubicBezTo>
                    <a:pt x="214" y="149"/>
                    <a:pt x="214" y="149"/>
                    <a:pt x="214" y="149"/>
                  </a:cubicBezTo>
                  <a:cubicBezTo>
                    <a:pt x="214" y="150"/>
                    <a:pt x="214" y="150"/>
                    <a:pt x="214" y="150"/>
                  </a:cubicBezTo>
                  <a:cubicBezTo>
                    <a:pt x="213" y="150"/>
                    <a:pt x="213" y="150"/>
                    <a:pt x="213" y="150"/>
                  </a:cubicBezTo>
                  <a:cubicBezTo>
                    <a:pt x="213" y="151"/>
                    <a:pt x="213" y="152"/>
                    <a:pt x="212" y="152"/>
                  </a:cubicBezTo>
                  <a:cubicBezTo>
                    <a:pt x="212" y="153"/>
                    <a:pt x="211" y="154"/>
                    <a:pt x="210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6" y="156"/>
                    <a:pt x="206" y="157"/>
                    <a:pt x="205" y="159"/>
                  </a:cubicBezTo>
                  <a:cubicBezTo>
                    <a:pt x="206" y="159"/>
                    <a:pt x="206" y="160"/>
                    <a:pt x="206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3" y="160"/>
                    <a:pt x="202" y="160"/>
                    <a:pt x="200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199" y="160"/>
                    <a:pt x="199" y="161"/>
                    <a:pt x="199" y="161"/>
                  </a:cubicBezTo>
                  <a:cubicBezTo>
                    <a:pt x="199" y="165"/>
                    <a:pt x="199" y="168"/>
                    <a:pt x="198" y="171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5"/>
                    <a:pt x="200" y="175"/>
                    <a:pt x="200" y="175"/>
                  </a:cubicBezTo>
                  <a:cubicBezTo>
                    <a:pt x="199" y="177"/>
                    <a:pt x="197" y="178"/>
                    <a:pt x="196" y="179"/>
                  </a:cubicBezTo>
                  <a:cubicBezTo>
                    <a:pt x="196" y="179"/>
                    <a:pt x="196" y="179"/>
                    <a:pt x="196" y="179"/>
                  </a:cubicBezTo>
                  <a:cubicBezTo>
                    <a:pt x="195" y="181"/>
                    <a:pt x="195" y="183"/>
                    <a:pt x="196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5" y="186"/>
                    <a:pt x="195" y="186"/>
                    <a:pt x="194" y="187"/>
                  </a:cubicBezTo>
                  <a:cubicBezTo>
                    <a:pt x="194" y="187"/>
                    <a:pt x="194" y="187"/>
                    <a:pt x="194" y="187"/>
                  </a:cubicBezTo>
                  <a:cubicBezTo>
                    <a:pt x="194" y="188"/>
                    <a:pt x="193" y="189"/>
                    <a:pt x="193" y="190"/>
                  </a:cubicBezTo>
                  <a:cubicBezTo>
                    <a:pt x="193" y="190"/>
                    <a:pt x="193" y="190"/>
                    <a:pt x="193" y="190"/>
                  </a:cubicBezTo>
                  <a:cubicBezTo>
                    <a:pt x="195" y="192"/>
                    <a:pt x="197" y="192"/>
                    <a:pt x="200" y="193"/>
                  </a:cubicBezTo>
                  <a:cubicBezTo>
                    <a:pt x="200" y="193"/>
                    <a:pt x="200" y="192"/>
                    <a:pt x="201" y="192"/>
                  </a:cubicBezTo>
                  <a:cubicBezTo>
                    <a:pt x="202" y="191"/>
                    <a:pt x="204" y="190"/>
                    <a:pt x="206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9" y="190"/>
                    <a:pt x="209" y="190"/>
                    <a:pt x="209" y="190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1" y="191"/>
                    <a:pt x="213" y="190"/>
                    <a:pt x="214" y="190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15" y="190"/>
                    <a:pt x="215" y="191"/>
                    <a:pt x="216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8" y="192"/>
                    <a:pt x="219" y="191"/>
                    <a:pt x="220" y="191"/>
                  </a:cubicBezTo>
                  <a:cubicBezTo>
                    <a:pt x="220" y="191"/>
                    <a:pt x="220" y="191"/>
                    <a:pt x="220" y="191"/>
                  </a:cubicBezTo>
                  <a:cubicBezTo>
                    <a:pt x="221" y="192"/>
                    <a:pt x="222" y="193"/>
                    <a:pt x="223" y="194"/>
                  </a:cubicBezTo>
                  <a:cubicBezTo>
                    <a:pt x="225" y="195"/>
                    <a:pt x="225" y="195"/>
                    <a:pt x="225" y="195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9" y="194"/>
                    <a:pt x="228" y="192"/>
                    <a:pt x="228" y="191"/>
                  </a:cubicBezTo>
                  <a:cubicBezTo>
                    <a:pt x="229" y="190"/>
                    <a:pt x="229" y="190"/>
                    <a:pt x="229" y="190"/>
                  </a:cubicBezTo>
                  <a:cubicBezTo>
                    <a:pt x="229" y="190"/>
                    <a:pt x="231" y="189"/>
                    <a:pt x="232" y="189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3" y="191"/>
                    <a:pt x="234" y="191"/>
                    <a:pt x="234" y="192"/>
                  </a:cubicBezTo>
                  <a:cubicBezTo>
                    <a:pt x="235" y="192"/>
                    <a:pt x="235" y="192"/>
                    <a:pt x="235" y="192"/>
                  </a:cubicBezTo>
                  <a:cubicBezTo>
                    <a:pt x="235" y="192"/>
                    <a:pt x="236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8" y="192"/>
                    <a:pt x="238" y="192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43" y="193"/>
                    <a:pt x="246" y="194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1" y="198"/>
                    <a:pt x="251" y="199"/>
                    <a:pt x="251" y="201"/>
                  </a:cubicBezTo>
                  <a:cubicBezTo>
                    <a:pt x="252" y="201"/>
                    <a:pt x="252" y="201"/>
                    <a:pt x="252" y="202"/>
                  </a:cubicBezTo>
                  <a:cubicBezTo>
                    <a:pt x="253" y="202"/>
                    <a:pt x="253" y="202"/>
                    <a:pt x="253" y="202"/>
                  </a:cubicBezTo>
                  <a:cubicBezTo>
                    <a:pt x="254" y="199"/>
                    <a:pt x="254" y="199"/>
                    <a:pt x="254" y="199"/>
                  </a:cubicBezTo>
                  <a:cubicBezTo>
                    <a:pt x="258" y="198"/>
                    <a:pt x="259" y="196"/>
                    <a:pt x="258" y="192"/>
                  </a:cubicBezTo>
                  <a:cubicBezTo>
                    <a:pt x="259" y="191"/>
                    <a:pt x="260" y="190"/>
                    <a:pt x="261" y="189"/>
                  </a:cubicBezTo>
                  <a:cubicBezTo>
                    <a:pt x="261" y="188"/>
                    <a:pt x="262" y="188"/>
                    <a:pt x="262" y="188"/>
                  </a:cubicBezTo>
                  <a:cubicBezTo>
                    <a:pt x="262" y="187"/>
                    <a:pt x="262" y="186"/>
                    <a:pt x="262" y="186"/>
                  </a:cubicBezTo>
                  <a:cubicBezTo>
                    <a:pt x="262" y="185"/>
                    <a:pt x="262" y="185"/>
                    <a:pt x="263" y="185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3" y="183"/>
                    <a:pt x="262" y="183"/>
                    <a:pt x="261" y="182"/>
                  </a:cubicBezTo>
                  <a:cubicBezTo>
                    <a:pt x="257" y="180"/>
                    <a:pt x="257" y="180"/>
                    <a:pt x="257" y="180"/>
                  </a:cubicBezTo>
                  <a:cubicBezTo>
                    <a:pt x="255" y="178"/>
                    <a:pt x="255" y="178"/>
                    <a:pt x="255" y="178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7"/>
                    <a:pt x="249" y="177"/>
                    <a:pt x="249" y="177"/>
                  </a:cubicBezTo>
                  <a:cubicBezTo>
                    <a:pt x="250" y="175"/>
                    <a:pt x="251" y="172"/>
                    <a:pt x="252" y="170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48" y="168"/>
                    <a:pt x="248" y="168"/>
                    <a:pt x="248" y="16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2" y="164"/>
                    <a:pt x="239" y="160"/>
                    <a:pt x="236" y="157"/>
                  </a:cubicBezTo>
                  <a:cubicBezTo>
                    <a:pt x="237" y="155"/>
                    <a:pt x="236" y="153"/>
                    <a:pt x="236" y="151"/>
                  </a:cubicBezTo>
                  <a:cubicBezTo>
                    <a:pt x="235" y="151"/>
                    <a:pt x="234" y="150"/>
                    <a:pt x="234" y="149"/>
                  </a:cubicBezTo>
                  <a:cubicBezTo>
                    <a:pt x="234" y="148"/>
                    <a:pt x="234" y="148"/>
                    <a:pt x="234" y="148"/>
                  </a:cubicBezTo>
                  <a:lnTo>
                    <a:pt x="233" y="148"/>
                  </a:lnTo>
                  <a:close/>
                  <a:moveTo>
                    <a:pt x="276" y="10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6" y="20"/>
                    <a:pt x="290" y="20"/>
                    <a:pt x="295" y="20"/>
                  </a:cubicBezTo>
                  <a:cubicBezTo>
                    <a:pt x="296" y="21"/>
                    <a:pt x="298" y="21"/>
                    <a:pt x="300" y="22"/>
                  </a:cubicBezTo>
                  <a:cubicBezTo>
                    <a:pt x="302" y="19"/>
                    <a:pt x="302" y="19"/>
                    <a:pt x="302" y="19"/>
                  </a:cubicBezTo>
                  <a:cubicBezTo>
                    <a:pt x="305" y="18"/>
                    <a:pt x="305" y="18"/>
                    <a:pt x="305" y="18"/>
                  </a:cubicBezTo>
                  <a:cubicBezTo>
                    <a:pt x="308" y="20"/>
                    <a:pt x="308" y="20"/>
                    <a:pt x="308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6" y="27"/>
                    <a:pt x="313" y="32"/>
                    <a:pt x="309" y="37"/>
                  </a:cubicBezTo>
                  <a:cubicBezTo>
                    <a:pt x="301" y="43"/>
                    <a:pt x="301" y="43"/>
                    <a:pt x="301" y="43"/>
                  </a:cubicBezTo>
                  <a:cubicBezTo>
                    <a:pt x="300" y="44"/>
                    <a:pt x="300" y="45"/>
                    <a:pt x="300" y="46"/>
                  </a:cubicBezTo>
                  <a:cubicBezTo>
                    <a:pt x="306" y="47"/>
                    <a:pt x="311" y="48"/>
                    <a:pt x="316" y="49"/>
                  </a:cubicBezTo>
                  <a:cubicBezTo>
                    <a:pt x="317" y="48"/>
                    <a:pt x="317" y="48"/>
                    <a:pt x="317" y="48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21" y="44"/>
                    <a:pt x="321" y="44"/>
                    <a:pt x="321" y="44"/>
                  </a:cubicBezTo>
                  <a:cubicBezTo>
                    <a:pt x="324" y="40"/>
                    <a:pt x="324" y="40"/>
                    <a:pt x="324" y="40"/>
                  </a:cubicBezTo>
                  <a:cubicBezTo>
                    <a:pt x="326" y="39"/>
                    <a:pt x="329" y="37"/>
                    <a:pt x="331" y="36"/>
                  </a:cubicBezTo>
                  <a:cubicBezTo>
                    <a:pt x="332" y="39"/>
                    <a:pt x="332" y="42"/>
                    <a:pt x="332" y="45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5" y="48"/>
                    <a:pt x="335" y="48"/>
                    <a:pt x="335" y="48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5" y="52"/>
                    <a:pt x="334" y="54"/>
                    <a:pt x="333" y="56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0" y="62"/>
                    <a:pt x="330" y="66"/>
                    <a:pt x="331" y="70"/>
                  </a:cubicBezTo>
                  <a:cubicBezTo>
                    <a:pt x="329" y="75"/>
                    <a:pt x="328" y="79"/>
                    <a:pt x="326" y="84"/>
                  </a:cubicBezTo>
                  <a:cubicBezTo>
                    <a:pt x="320" y="90"/>
                    <a:pt x="312" y="93"/>
                    <a:pt x="305" y="99"/>
                  </a:cubicBezTo>
                  <a:cubicBezTo>
                    <a:pt x="305" y="99"/>
                    <a:pt x="305" y="100"/>
                    <a:pt x="305" y="100"/>
                  </a:cubicBezTo>
                  <a:cubicBezTo>
                    <a:pt x="307" y="104"/>
                    <a:pt x="307" y="108"/>
                    <a:pt x="307" y="113"/>
                  </a:cubicBezTo>
                  <a:cubicBezTo>
                    <a:pt x="306" y="113"/>
                    <a:pt x="306" y="114"/>
                    <a:pt x="305" y="115"/>
                  </a:cubicBezTo>
                  <a:cubicBezTo>
                    <a:pt x="303" y="117"/>
                    <a:pt x="303" y="117"/>
                    <a:pt x="303" y="117"/>
                  </a:cubicBezTo>
                  <a:cubicBezTo>
                    <a:pt x="303" y="118"/>
                    <a:pt x="303" y="119"/>
                    <a:pt x="304" y="119"/>
                  </a:cubicBezTo>
                  <a:cubicBezTo>
                    <a:pt x="306" y="121"/>
                    <a:pt x="306" y="121"/>
                    <a:pt x="306" y="121"/>
                  </a:cubicBezTo>
                  <a:cubicBezTo>
                    <a:pt x="307" y="121"/>
                    <a:pt x="309" y="122"/>
                    <a:pt x="310" y="122"/>
                  </a:cubicBezTo>
                  <a:cubicBezTo>
                    <a:pt x="312" y="123"/>
                    <a:pt x="312" y="123"/>
                    <a:pt x="312" y="123"/>
                  </a:cubicBezTo>
                  <a:cubicBezTo>
                    <a:pt x="316" y="126"/>
                    <a:pt x="316" y="126"/>
                    <a:pt x="316" y="126"/>
                  </a:cubicBezTo>
                  <a:cubicBezTo>
                    <a:pt x="324" y="131"/>
                    <a:pt x="332" y="136"/>
                    <a:pt x="335" y="145"/>
                  </a:cubicBezTo>
                  <a:cubicBezTo>
                    <a:pt x="336" y="146"/>
                    <a:pt x="336" y="146"/>
                    <a:pt x="336" y="146"/>
                  </a:cubicBezTo>
                  <a:cubicBezTo>
                    <a:pt x="338" y="146"/>
                    <a:pt x="338" y="146"/>
                    <a:pt x="338" y="146"/>
                  </a:cubicBezTo>
                  <a:cubicBezTo>
                    <a:pt x="342" y="150"/>
                    <a:pt x="342" y="150"/>
                    <a:pt x="342" y="150"/>
                  </a:cubicBezTo>
                  <a:cubicBezTo>
                    <a:pt x="348" y="153"/>
                    <a:pt x="348" y="153"/>
                    <a:pt x="348" y="153"/>
                  </a:cubicBezTo>
                  <a:cubicBezTo>
                    <a:pt x="351" y="156"/>
                    <a:pt x="354" y="160"/>
                    <a:pt x="358" y="163"/>
                  </a:cubicBezTo>
                  <a:cubicBezTo>
                    <a:pt x="356" y="166"/>
                    <a:pt x="355" y="169"/>
                    <a:pt x="354" y="172"/>
                  </a:cubicBezTo>
                  <a:cubicBezTo>
                    <a:pt x="356" y="174"/>
                    <a:pt x="356" y="174"/>
                    <a:pt x="356" y="174"/>
                  </a:cubicBezTo>
                  <a:cubicBezTo>
                    <a:pt x="357" y="176"/>
                    <a:pt x="357" y="176"/>
                    <a:pt x="357" y="176"/>
                  </a:cubicBezTo>
                  <a:cubicBezTo>
                    <a:pt x="356" y="179"/>
                    <a:pt x="354" y="181"/>
                    <a:pt x="352" y="184"/>
                  </a:cubicBezTo>
                  <a:cubicBezTo>
                    <a:pt x="347" y="188"/>
                    <a:pt x="347" y="188"/>
                    <a:pt x="347" y="188"/>
                  </a:cubicBezTo>
                  <a:cubicBezTo>
                    <a:pt x="347" y="195"/>
                    <a:pt x="349" y="201"/>
                    <a:pt x="352" y="207"/>
                  </a:cubicBezTo>
                  <a:cubicBezTo>
                    <a:pt x="352" y="210"/>
                    <a:pt x="352" y="210"/>
                    <a:pt x="352" y="210"/>
                  </a:cubicBezTo>
                  <a:cubicBezTo>
                    <a:pt x="354" y="212"/>
                    <a:pt x="354" y="212"/>
                    <a:pt x="354" y="212"/>
                  </a:cubicBezTo>
                  <a:cubicBezTo>
                    <a:pt x="357" y="214"/>
                    <a:pt x="360" y="215"/>
                    <a:pt x="364" y="216"/>
                  </a:cubicBezTo>
                  <a:cubicBezTo>
                    <a:pt x="365" y="219"/>
                    <a:pt x="365" y="219"/>
                    <a:pt x="365" y="219"/>
                  </a:cubicBezTo>
                  <a:cubicBezTo>
                    <a:pt x="365" y="222"/>
                    <a:pt x="365" y="222"/>
                    <a:pt x="365" y="222"/>
                  </a:cubicBezTo>
                  <a:cubicBezTo>
                    <a:pt x="364" y="223"/>
                    <a:pt x="364" y="224"/>
                    <a:pt x="363" y="225"/>
                  </a:cubicBezTo>
                  <a:cubicBezTo>
                    <a:pt x="363" y="225"/>
                    <a:pt x="363" y="226"/>
                    <a:pt x="363" y="226"/>
                  </a:cubicBezTo>
                  <a:cubicBezTo>
                    <a:pt x="365" y="228"/>
                    <a:pt x="365" y="228"/>
                    <a:pt x="365" y="228"/>
                  </a:cubicBezTo>
                  <a:cubicBezTo>
                    <a:pt x="364" y="232"/>
                    <a:pt x="363" y="235"/>
                    <a:pt x="362" y="238"/>
                  </a:cubicBezTo>
                  <a:cubicBezTo>
                    <a:pt x="363" y="240"/>
                    <a:pt x="363" y="240"/>
                    <a:pt x="363" y="240"/>
                  </a:cubicBezTo>
                  <a:cubicBezTo>
                    <a:pt x="370" y="245"/>
                    <a:pt x="370" y="245"/>
                    <a:pt x="370" y="245"/>
                  </a:cubicBezTo>
                  <a:cubicBezTo>
                    <a:pt x="369" y="246"/>
                    <a:pt x="368" y="248"/>
                    <a:pt x="368" y="249"/>
                  </a:cubicBezTo>
                  <a:cubicBezTo>
                    <a:pt x="367" y="253"/>
                    <a:pt x="366" y="256"/>
                    <a:pt x="364" y="259"/>
                  </a:cubicBezTo>
                  <a:cubicBezTo>
                    <a:pt x="364" y="265"/>
                    <a:pt x="364" y="270"/>
                    <a:pt x="361" y="275"/>
                  </a:cubicBezTo>
                  <a:cubicBezTo>
                    <a:pt x="358" y="278"/>
                    <a:pt x="356" y="281"/>
                    <a:pt x="353" y="284"/>
                  </a:cubicBezTo>
                  <a:cubicBezTo>
                    <a:pt x="352" y="284"/>
                    <a:pt x="352" y="285"/>
                    <a:pt x="351" y="286"/>
                  </a:cubicBezTo>
                  <a:cubicBezTo>
                    <a:pt x="352" y="290"/>
                    <a:pt x="352" y="290"/>
                    <a:pt x="352" y="290"/>
                  </a:cubicBezTo>
                  <a:cubicBezTo>
                    <a:pt x="353" y="292"/>
                    <a:pt x="353" y="292"/>
                    <a:pt x="353" y="292"/>
                  </a:cubicBezTo>
                  <a:cubicBezTo>
                    <a:pt x="355" y="294"/>
                    <a:pt x="355" y="294"/>
                    <a:pt x="355" y="294"/>
                  </a:cubicBezTo>
                  <a:cubicBezTo>
                    <a:pt x="357" y="296"/>
                    <a:pt x="357" y="296"/>
                    <a:pt x="357" y="296"/>
                  </a:cubicBezTo>
                  <a:cubicBezTo>
                    <a:pt x="357" y="298"/>
                    <a:pt x="357" y="301"/>
                    <a:pt x="358" y="304"/>
                  </a:cubicBezTo>
                  <a:cubicBezTo>
                    <a:pt x="361" y="307"/>
                    <a:pt x="363" y="309"/>
                    <a:pt x="366" y="311"/>
                  </a:cubicBezTo>
                  <a:cubicBezTo>
                    <a:pt x="368" y="314"/>
                    <a:pt x="369" y="318"/>
                    <a:pt x="369" y="322"/>
                  </a:cubicBezTo>
                  <a:cubicBezTo>
                    <a:pt x="367" y="325"/>
                    <a:pt x="366" y="328"/>
                    <a:pt x="364" y="331"/>
                  </a:cubicBezTo>
                  <a:cubicBezTo>
                    <a:pt x="365" y="333"/>
                    <a:pt x="365" y="333"/>
                    <a:pt x="365" y="333"/>
                  </a:cubicBezTo>
                  <a:cubicBezTo>
                    <a:pt x="363" y="333"/>
                    <a:pt x="362" y="333"/>
                    <a:pt x="360" y="332"/>
                  </a:cubicBezTo>
                  <a:cubicBezTo>
                    <a:pt x="357" y="332"/>
                    <a:pt x="355" y="331"/>
                    <a:pt x="353" y="329"/>
                  </a:cubicBezTo>
                  <a:cubicBezTo>
                    <a:pt x="343" y="328"/>
                    <a:pt x="335" y="336"/>
                    <a:pt x="325" y="338"/>
                  </a:cubicBezTo>
                  <a:cubicBezTo>
                    <a:pt x="322" y="335"/>
                    <a:pt x="318" y="334"/>
                    <a:pt x="313" y="333"/>
                  </a:cubicBezTo>
                  <a:cubicBezTo>
                    <a:pt x="306" y="335"/>
                    <a:pt x="306" y="335"/>
                    <a:pt x="306" y="335"/>
                  </a:cubicBezTo>
                  <a:cubicBezTo>
                    <a:pt x="302" y="337"/>
                    <a:pt x="298" y="340"/>
                    <a:pt x="296" y="345"/>
                  </a:cubicBezTo>
                  <a:cubicBezTo>
                    <a:pt x="296" y="346"/>
                    <a:pt x="296" y="346"/>
                    <a:pt x="296" y="347"/>
                  </a:cubicBezTo>
                  <a:cubicBezTo>
                    <a:pt x="293" y="353"/>
                    <a:pt x="289" y="357"/>
                    <a:pt x="286" y="362"/>
                  </a:cubicBezTo>
                  <a:cubicBezTo>
                    <a:pt x="286" y="362"/>
                    <a:pt x="286" y="362"/>
                    <a:pt x="285" y="362"/>
                  </a:cubicBezTo>
                  <a:cubicBezTo>
                    <a:pt x="285" y="362"/>
                    <a:pt x="285" y="362"/>
                    <a:pt x="285" y="362"/>
                  </a:cubicBezTo>
                  <a:cubicBezTo>
                    <a:pt x="284" y="362"/>
                    <a:pt x="284" y="362"/>
                    <a:pt x="283" y="362"/>
                  </a:cubicBezTo>
                  <a:cubicBezTo>
                    <a:pt x="269" y="363"/>
                    <a:pt x="256" y="365"/>
                    <a:pt x="242" y="361"/>
                  </a:cubicBezTo>
                  <a:cubicBezTo>
                    <a:pt x="241" y="361"/>
                    <a:pt x="241" y="361"/>
                    <a:pt x="240" y="361"/>
                  </a:cubicBezTo>
                  <a:cubicBezTo>
                    <a:pt x="239" y="361"/>
                    <a:pt x="239" y="361"/>
                    <a:pt x="239" y="361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6" y="358"/>
                    <a:pt x="235" y="357"/>
                    <a:pt x="234" y="357"/>
                  </a:cubicBezTo>
                  <a:cubicBezTo>
                    <a:pt x="232" y="354"/>
                    <a:pt x="230" y="353"/>
                    <a:pt x="227" y="352"/>
                  </a:cubicBezTo>
                  <a:cubicBezTo>
                    <a:pt x="225" y="352"/>
                    <a:pt x="225" y="352"/>
                    <a:pt x="225" y="352"/>
                  </a:cubicBezTo>
                  <a:cubicBezTo>
                    <a:pt x="224" y="352"/>
                    <a:pt x="224" y="352"/>
                    <a:pt x="224" y="352"/>
                  </a:cubicBezTo>
                  <a:cubicBezTo>
                    <a:pt x="223" y="353"/>
                    <a:pt x="223" y="353"/>
                    <a:pt x="223" y="353"/>
                  </a:cubicBezTo>
                  <a:cubicBezTo>
                    <a:pt x="219" y="355"/>
                    <a:pt x="215" y="357"/>
                    <a:pt x="210" y="358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6" y="355"/>
                    <a:pt x="206" y="355"/>
                    <a:pt x="206" y="355"/>
                  </a:cubicBezTo>
                  <a:cubicBezTo>
                    <a:pt x="206" y="356"/>
                    <a:pt x="206" y="356"/>
                    <a:pt x="206" y="356"/>
                  </a:cubicBezTo>
                  <a:cubicBezTo>
                    <a:pt x="205" y="356"/>
                    <a:pt x="205" y="356"/>
                    <a:pt x="205" y="356"/>
                  </a:cubicBezTo>
                  <a:cubicBezTo>
                    <a:pt x="204" y="356"/>
                    <a:pt x="204" y="357"/>
                    <a:pt x="203" y="358"/>
                  </a:cubicBezTo>
                  <a:cubicBezTo>
                    <a:pt x="203" y="358"/>
                    <a:pt x="203" y="358"/>
                    <a:pt x="202" y="357"/>
                  </a:cubicBezTo>
                  <a:cubicBezTo>
                    <a:pt x="202" y="356"/>
                    <a:pt x="202" y="355"/>
                    <a:pt x="202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3"/>
                    <a:pt x="204" y="352"/>
                    <a:pt x="204" y="350"/>
                  </a:cubicBezTo>
                  <a:cubicBezTo>
                    <a:pt x="204" y="349"/>
                    <a:pt x="204" y="347"/>
                    <a:pt x="204" y="346"/>
                  </a:cubicBezTo>
                  <a:cubicBezTo>
                    <a:pt x="204" y="345"/>
                    <a:pt x="204" y="345"/>
                    <a:pt x="204" y="345"/>
                  </a:cubicBezTo>
                  <a:cubicBezTo>
                    <a:pt x="204" y="344"/>
                    <a:pt x="204" y="344"/>
                    <a:pt x="204" y="344"/>
                  </a:cubicBezTo>
                  <a:cubicBezTo>
                    <a:pt x="203" y="343"/>
                    <a:pt x="203" y="343"/>
                    <a:pt x="203" y="343"/>
                  </a:cubicBezTo>
                  <a:cubicBezTo>
                    <a:pt x="203" y="343"/>
                    <a:pt x="204" y="343"/>
                    <a:pt x="204" y="343"/>
                  </a:cubicBezTo>
                  <a:cubicBezTo>
                    <a:pt x="204" y="342"/>
                    <a:pt x="204" y="342"/>
                    <a:pt x="205" y="342"/>
                  </a:cubicBezTo>
                  <a:cubicBezTo>
                    <a:pt x="205" y="341"/>
                    <a:pt x="205" y="341"/>
                    <a:pt x="205" y="341"/>
                  </a:cubicBezTo>
                  <a:cubicBezTo>
                    <a:pt x="206" y="341"/>
                    <a:pt x="206" y="341"/>
                    <a:pt x="206" y="341"/>
                  </a:cubicBezTo>
                  <a:cubicBezTo>
                    <a:pt x="205" y="339"/>
                    <a:pt x="205" y="337"/>
                    <a:pt x="204" y="335"/>
                  </a:cubicBezTo>
                  <a:cubicBezTo>
                    <a:pt x="202" y="333"/>
                    <a:pt x="202" y="333"/>
                    <a:pt x="202" y="333"/>
                  </a:cubicBezTo>
                  <a:cubicBezTo>
                    <a:pt x="201" y="332"/>
                    <a:pt x="201" y="332"/>
                    <a:pt x="201" y="332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29"/>
                    <a:pt x="201" y="329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27"/>
                    <a:pt x="201" y="327"/>
                    <a:pt x="201" y="327"/>
                  </a:cubicBezTo>
                  <a:cubicBezTo>
                    <a:pt x="200" y="327"/>
                    <a:pt x="199" y="326"/>
                    <a:pt x="198" y="325"/>
                  </a:cubicBezTo>
                  <a:cubicBezTo>
                    <a:pt x="197" y="325"/>
                    <a:pt x="197" y="325"/>
                    <a:pt x="197" y="325"/>
                  </a:cubicBezTo>
                  <a:cubicBezTo>
                    <a:pt x="197" y="325"/>
                    <a:pt x="197" y="325"/>
                    <a:pt x="197" y="325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6" y="326"/>
                    <a:pt x="196" y="326"/>
                    <a:pt x="196" y="326"/>
                  </a:cubicBezTo>
                  <a:cubicBezTo>
                    <a:pt x="195" y="326"/>
                    <a:pt x="195" y="325"/>
                    <a:pt x="194" y="325"/>
                  </a:cubicBezTo>
                  <a:cubicBezTo>
                    <a:pt x="191" y="321"/>
                    <a:pt x="191" y="321"/>
                    <a:pt x="191" y="321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317"/>
                    <a:pt x="192" y="317"/>
                    <a:pt x="192" y="317"/>
                  </a:cubicBezTo>
                  <a:cubicBezTo>
                    <a:pt x="194" y="315"/>
                    <a:pt x="197" y="313"/>
                    <a:pt x="199" y="311"/>
                  </a:cubicBezTo>
                  <a:cubicBezTo>
                    <a:pt x="202" y="307"/>
                    <a:pt x="202" y="307"/>
                    <a:pt x="202" y="307"/>
                  </a:cubicBezTo>
                  <a:cubicBezTo>
                    <a:pt x="202" y="305"/>
                    <a:pt x="202" y="305"/>
                    <a:pt x="202" y="305"/>
                  </a:cubicBezTo>
                  <a:cubicBezTo>
                    <a:pt x="200" y="302"/>
                    <a:pt x="199" y="298"/>
                    <a:pt x="200" y="293"/>
                  </a:cubicBezTo>
                  <a:cubicBezTo>
                    <a:pt x="202" y="290"/>
                    <a:pt x="204" y="286"/>
                    <a:pt x="207" y="284"/>
                  </a:cubicBezTo>
                  <a:cubicBezTo>
                    <a:pt x="208" y="281"/>
                    <a:pt x="208" y="281"/>
                    <a:pt x="208" y="281"/>
                  </a:cubicBezTo>
                  <a:cubicBezTo>
                    <a:pt x="206" y="281"/>
                    <a:pt x="206" y="281"/>
                    <a:pt x="206" y="281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2" y="281"/>
                    <a:pt x="202" y="281"/>
                    <a:pt x="202" y="281"/>
                  </a:cubicBezTo>
                  <a:cubicBezTo>
                    <a:pt x="202" y="281"/>
                    <a:pt x="202" y="281"/>
                    <a:pt x="202" y="281"/>
                  </a:cubicBezTo>
                  <a:cubicBezTo>
                    <a:pt x="201" y="282"/>
                    <a:pt x="201" y="283"/>
                    <a:pt x="200" y="283"/>
                  </a:cubicBezTo>
                  <a:cubicBezTo>
                    <a:pt x="199" y="283"/>
                    <a:pt x="199" y="282"/>
                    <a:pt x="198" y="281"/>
                  </a:cubicBezTo>
                  <a:cubicBezTo>
                    <a:pt x="197" y="281"/>
                    <a:pt x="197" y="281"/>
                    <a:pt x="197" y="281"/>
                  </a:cubicBezTo>
                  <a:cubicBezTo>
                    <a:pt x="190" y="282"/>
                    <a:pt x="190" y="282"/>
                    <a:pt x="190" y="282"/>
                  </a:cubicBezTo>
                  <a:cubicBezTo>
                    <a:pt x="187" y="281"/>
                    <a:pt x="184" y="279"/>
                    <a:pt x="181" y="276"/>
                  </a:cubicBezTo>
                  <a:cubicBezTo>
                    <a:pt x="181" y="275"/>
                    <a:pt x="180" y="274"/>
                    <a:pt x="179" y="274"/>
                  </a:cubicBezTo>
                  <a:cubicBezTo>
                    <a:pt x="178" y="273"/>
                    <a:pt x="178" y="273"/>
                    <a:pt x="178" y="273"/>
                  </a:cubicBezTo>
                  <a:cubicBezTo>
                    <a:pt x="175" y="273"/>
                    <a:pt x="173" y="273"/>
                    <a:pt x="170" y="272"/>
                  </a:cubicBezTo>
                  <a:cubicBezTo>
                    <a:pt x="170" y="272"/>
                    <a:pt x="170" y="272"/>
                    <a:pt x="170" y="272"/>
                  </a:cubicBezTo>
                  <a:cubicBezTo>
                    <a:pt x="169" y="271"/>
                    <a:pt x="169" y="270"/>
                    <a:pt x="168" y="268"/>
                  </a:cubicBezTo>
                  <a:cubicBezTo>
                    <a:pt x="167" y="267"/>
                    <a:pt x="167" y="267"/>
                    <a:pt x="167" y="267"/>
                  </a:cubicBezTo>
                  <a:cubicBezTo>
                    <a:pt x="165" y="267"/>
                    <a:pt x="163" y="267"/>
                    <a:pt x="161" y="267"/>
                  </a:cubicBezTo>
                  <a:cubicBezTo>
                    <a:pt x="157" y="264"/>
                    <a:pt x="152" y="261"/>
                    <a:pt x="148" y="259"/>
                  </a:cubicBezTo>
                  <a:cubicBezTo>
                    <a:pt x="147" y="259"/>
                    <a:pt x="147" y="259"/>
                    <a:pt x="146" y="259"/>
                  </a:cubicBezTo>
                  <a:cubicBezTo>
                    <a:pt x="146" y="259"/>
                    <a:pt x="146" y="259"/>
                    <a:pt x="146" y="259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4" y="261"/>
                    <a:pt x="143" y="262"/>
                    <a:pt x="141" y="264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34" y="261"/>
                    <a:pt x="132" y="260"/>
                    <a:pt x="130" y="258"/>
                  </a:cubicBezTo>
                  <a:cubicBezTo>
                    <a:pt x="129" y="256"/>
                    <a:pt x="128" y="255"/>
                    <a:pt x="126" y="254"/>
                  </a:cubicBezTo>
                  <a:cubicBezTo>
                    <a:pt x="126" y="254"/>
                    <a:pt x="126" y="254"/>
                    <a:pt x="126" y="254"/>
                  </a:cubicBezTo>
                  <a:cubicBezTo>
                    <a:pt x="126" y="255"/>
                    <a:pt x="126" y="255"/>
                    <a:pt x="126" y="255"/>
                  </a:cubicBezTo>
                  <a:cubicBezTo>
                    <a:pt x="125" y="255"/>
                    <a:pt x="125" y="255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3" y="256"/>
                    <a:pt x="122" y="256"/>
                    <a:pt x="122" y="256"/>
                  </a:cubicBezTo>
                  <a:cubicBezTo>
                    <a:pt x="120" y="255"/>
                    <a:pt x="118" y="253"/>
                    <a:pt x="116" y="251"/>
                  </a:cubicBezTo>
                  <a:cubicBezTo>
                    <a:pt x="116" y="250"/>
                    <a:pt x="116" y="249"/>
                    <a:pt x="115" y="248"/>
                  </a:cubicBezTo>
                  <a:cubicBezTo>
                    <a:pt x="113" y="245"/>
                    <a:pt x="110" y="241"/>
                    <a:pt x="107" y="238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04" y="236"/>
                    <a:pt x="103" y="235"/>
                    <a:pt x="103" y="234"/>
                  </a:cubicBezTo>
                  <a:cubicBezTo>
                    <a:pt x="100" y="232"/>
                    <a:pt x="99" y="229"/>
                    <a:pt x="98" y="226"/>
                  </a:cubicBezTo>
                  <a:cubicBezTo>
                    <a:pt x="99" y="224"/>
                    <a:pt x="100" y="222"/>
                    <a:pt x="100" y="220"/>
                  </a:cubicBezTo>
                  <a:cubicBezTo>
                    <a:pt x="103" y="217"/>
                    <a:pt x="103" y="217"/>
                    <a:pt x="103" y="217"/>
                  </a:cubicBezTo>
                  <a:cubicBezTo>
                    <a:pt x="103" y="217"/>
                    <a:pt x="103" y="217"/>
                    <a:pt x="103" y="216"/>
                  </a:cubicBezTo>
                  <a:cubicBezTo>
                    <a:pt x="103" y="216"/>
                    <a:pt x="102" y="215"/>
                    <a:pt x="102" y="214"/>
                  </a:cubicBezTo>
                  <a:cubicBezTo>
                    <a:pt x="101" y="213"/>
                    <a:pt x="101" y="213"/>
                    <a:pt x="101" y="213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99" y="212"/>
                    <a:pt x="99" y="212"/>
                    <a:pt x="99" y="212"/>
                  </a:cubicBezTo>
                  <a:cubicBezTo>
                    <a:pt x="98" y="208"/>
                    <a:pt x="99" y="204"/>
                    <a:pt x="102" y="201"/>
                  </a:cubicBezTo>
                  <a:cubicBezTo>
                    <a:pt x="102" y="200"/>
                    <a:pt x="102" y="200"/>
                    <a:pt x="102" y="200"/>
                  </a:cubicBezTo>
                  <a:cubicBezTo>
                    <a:pt x="102" y="199"/>
                    <a:pt x="101" y="198"/>
                    <a:pt x="101" y="197"/>
                  </a:cubicBezTo>
                  <a:cubicBezTo>
                    <a:pt x="101" y="197"/>
                    <a:pt x="102" y="196"/>
                    <a:pt x="102" y="195"/>
                  </a:cubicBezTo>
                  <a:cubicBezTo>
                    <a:pt x="101" y="195"/>
                    <a:pt x="101" y="195"/>
                    <a:pt x="101" y="195"/>
                  </a:cubicBezTo>
                  <a:cubicBezTo>
                    <a:pt x="102" y="194"/>
                    <a:pt x="102" y="194"/>
                    <a:pt x="102" y="194"/>
                  </a:cubicBezTo>
                  <a:cubicBezTo>
                    <a:pt x="103" y="192"/>
                    <a:pt x="104" y="190"/>
                    <a:pt x="104" y="187"/>
                  </a:cubicBezTo>
                  <a:cubicBezTo>
                    <a:pt x="104" y="186"/>
                    <a:pt x="103" y="186"/>
                    <a:pt x="103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5" y="184"/>
                    <a:pt x="105" y="184"/>
                    <a:pt x="105" y="184"/>
                  </a:cubicBezTo>
                  <a:cubicBezTo>
                    <a:pt x="105" y="182"/>
                    <a:pt x="106" y="180"/>
                    <a:pt x="107" y="178"/>
                  </a:cubicBezTo>
                  <a:cubicBezTo>
                    <a:pt x="108" y="177"/>
                    <a:pt x="108" y="176"/>
                    <a:pt x="108" y="174"/>
                  </a:cubicBezTo>
                  <a:cubicBezTo>
                    <a:pt x="108" y="174"/>
                    <a:pt x="108" y="173"/>
                    <a:pt x="108" y="173"/>
                  </a:cubicBezTo>
                  <a:cubicBezTo>
                    <a:pt x="108" y="173"/>
                    <a:pt x="108" y="173"/>
                    <a:pt x="108" y="173"/>
                  </a:cubicBezTo>
                  <a:cubicBezTo>
                    <a:pt x="108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03" y="173"/>
                    <a:pt x="103" y="173"/>
                    <a:pt x="103" y="173"/>
                  </a:cubicBezTo>
                  <a:cubicBezTo>
                    <a:pt x="103" y="171"/>
                    <a:pt x="102" y="170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99" y="169"/>
                    <a:pt x="99" y="169"/>
                    <a:pt x="99" y="169"/>
                  </a:cubicBezTo>
                  <a:cubicBezTo>
                    <a:pt x="99" y="169"/>
                    <a:pt x="99" y="169"/>
                    <a:pt x="99" y="169"/>
                  </a:cubicBezTo>
                  <a:cubicBezTo>
                    <a:pt x="99" y="169"/>
                    <a:pt x="99" y="169"/>
                    <a:pt x="99" y="169"/>
                  </a:cubicBezTo>
                  <a:cubicBezTo>
                    <a:pt x="99" y="171"/>
                    <a:pt x="98" y="172"/>
                    <a:pt x="96" y="173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3" y="173"/>
                    <a:pt x="93" y="173"/>
                    <a:pt x="93" y="173"/>
                  </a:cubicBezTo>
                  <a:cubicBezTo>
                    <a:pt x="93" y="173"/>
                    <a:pt x="93" y="172"/>
                    <a:pt x="93" y="172"/>
                  </a:cubicBezTo>
                  <a:cubicBezTo>
                    <a:pt x="93" y="172"/>
                    <a:pt x="92" y="171"/>
                    <a:pt x="92" y="171"/>
                  </a:cubicBezTo>
                  <a:cubicBezTo>
                    <a:pt x="92" y="170"/>
                    <a:pt x="92" y="170"/>
                    <a:pt x="93" y="170"/>
                  </a:cubicBezTo>
                  <a:cubicBezTo>
                    <a:pt x="93" y="169"/>
                    <a:pt x="94" y="168"/>
                    <a:pt x="94" y="168"/>
                  </a:cubicBezTo>
                  <a:cubicBezTo>
                    <a:pt x="94" y="167"/>
                    <a:pt x="94" y="167"/>
                    <a:pt x="94" y="167"/>
                  </a:cubicBezTo>
                  <a:cubicBezTo>
                    <a:pt x="94" y="167"/>
                    <a:pt x="94" y="167"/>
                    <a:pt x="94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1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59"/>
                    <a:pt x="94" y="156"/>
                    <a:pt x="94" y="153"/>
                  </a:cubicBezTo>
                  <a:cubicBezTo>
                    <a:pt x="95" y="153"/>
                    <a:pt x="96" y="153"/>
                    <a:pt x="97" y="153"/>
                  </a:cubicBezTo>
                  <a:cubicBezTo>
                    <a:pt x="98" y="153"/>
                    <a:pt x="98" y="153"/>
                    <a:pt x="98" y="153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100" y="150"/>
                    <a:pt x="101" y="147"/>
                    <a:pt x="101" y="144"/>
                  </a:cubicBezTo>
                  <a:cubicBezTo>
                    <a:pt x="99" y="142"/>
                    <a:pt x="98" y="139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8" y="135"/>
                    <a:pt x="98" y="134"/>
                    <a:pt x="99" y="134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98" y="132"/>
                    <a:pt x="98" y="131"/>
                    <a:pt x="98" y="130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2" y="124"/>
                    <a:pt x="102" y="124"/>
                    <a:pt x="102" y="124"/>
                  </a:cubicBezTo>
                  <a:cubicBezTo>
                    <a:pt x="101" y="121"/>
                    <a:pt x="100" y="117"/>
                    <a:pt x="98" y="115"/>
                  </a:cubicBezTo>
                  <a:cubicBezTo>
                    <a:pt x="97" y="114"/>
                    <a:pt x="96" y="114"/>
                    <a:pt x="95" y="114"/>
                  </a:cubicBezTo>
                  <a:cubicBezTo>
                    <a:pt x="93" y="114"/>
                    <a:pt x="91" y="115"/>
                    <a:pt x="89" y="115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2"/>
                    <a:pt x="88" y="112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3" y="111"/>
                    <a:pt x="80" y="111"/>
                    <a:pt x="77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2" y="111"/>
                    <a:pt x="70" y="110"/>
                    <a:pt x="69" y="109"/>
                  </a:cubicBezTo>
                  <a:cubicBezTo>
                    <a:pt x="65" y="109"/>
                    <a:pt x="62" y="107"/>
                    <a:pt x="59" y="104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49" y="94"/>
                    <a:pt x="48" y="95"/>
                    <a:pt x="46" y="95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3"/>
                    <a:pt x="43" y="91"/>
                    <a:pt x="43" y="90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8" y="85"/>
                    <a:pt x="38" y="85"/>
                    <a:pt x="38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29" y="84"/>
                    <a:pt x="26" y="83"/>
                    <a:pt x="23" y="82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7" y="81"/>
                    <a:pt x="7" y="81"/>
                  </a:cubicBezTo>
                  <a:cubicBezTo>
                    <a:pt x="4" y="79"/>
                    <a:pt x="1" y="76"/>
                    <a:pt x="0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4" y="73"/>
                    <a:pt x="6" y="73"/>
                    <a:pt x="8" y="73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3"/>
                    <a:pt x="13" y="71"/>
                    <a:pt x="13" y="70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9" y="66"/>
                    <a:pt x="29" y="64"/>
                    <a:pt x="29" y="62"/>
                  </a:cubicBezTo>
                  <a:cubicBezTo>
                    <a:pt x="28" y="62"/>
                    <a:pt x="28" y="61"/>
                    <a:pt x="27" y="61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5" y="52"/>
                    <a:pt x="40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5"/>
                    <a:pt x="53" y="54"/>
                    <a:pt x="54" y="54"/>
                  </a:cubicBezTo>
                  <a:cubicBezTo>
                    <a:pt x="56" y="54"/>
                    <a:pt x="58" y="54"/>
                    <a:pt x="60" y="54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49"/>
                    <a:pt x="59" y="49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6" y="32"/>
                    <a:pt x="87" y="31"/>
                  </a:cubicBezTo>
                  <a:cubicBezTo>
                    <a:pt x="88" y="31"/>
                    <a:pt x="89" y="31"/>
                    <a:pt x="89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2"/>
                    <a:pt x="95" y="31"/>
                    <a:pt x="96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2"/>
                    <a:pt x="100" y="33"/>
                    <a:pt x="101" y="35"/>
                  </a:cubicBezTo>
                  <a:cubicBezTo>
                    <a:pt x="103" y="35"/>
                    <a:pt x="106" y="36"/>
                    <a:pt x="108" y="36"/>
                  </a:cubicBezTo>
                  <a:cubicBezTo>
                    <a:pt x="112" y="38"/>
                    <a:pt x="115" y="40"/>
                    <a:pt x="117" y="43"/>
                  </a:cubicBezTo>
                  <a:cubicBezTo>
                    <a:pt x="118" y="44"/>
                    <a:pt x="120" y="44"/>
                    <a:pt x="121" y="45"/>
                  </a:cubicBezTo>
                  <a:cubicBezTo>
                    <a:pt x="122" y="46"/>
                    <a:pt x="122" y="46"/>
                    <a:pt x="123" y="47"/>
                  </a:cubicBezTo>
                  <a:cubicBezTo>
                    <a:pt x="124" y="47"/>
                    <a:pt x="126" y="48"/>
                    <a:pt x="128" y="47"/>
                  </a:cubicBezTo>
                  <a:cubicBezTo>
                    <a:pt x="129" y="47"/>
                    <a:pt x="130" y="46"/>
                    <a:pt x="131" y="46"/>
                  </a:cubicBezTo>
                  <a:cubicBezTo>
                    <a:pt x="135" y="47"/>
                    <a:pt x="139" y="48"/>
                    <a:pt x="143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50" y="53"/>
                    <a:pt x="152" y="54"/>
                    <a:pt x="155" y="54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56" y="56"/>
                    <a:pt x="156" y="57"/>
                    <a:pt x="156" y="59"/>
                  </a:cubicBezTo>
                  <a:cubicBezTo>
                    <a:pt x="156" y="59"/>
                    <a:pt x="157" y="59"/>
                    <a:pt x="157" y="60"/>
                  </a:cubicBezTo>
                  <a:cubicBezTo>
                    <a:pt x="159" y="60"/>
                    <a:pt x="161" y="59"/>
                    <a:pt x="163" y="59"/>
                  </a:cubicBezTo>
                  <a:cubicBezTo>
                    <a:pt x="164" y="59"/>
                    <a:pt x="165" y="59"/>
                    <a:pt x="166" y="59"/>
                  </a:cubicBezTo>
                  <a:cubicBezTo>
                    <a:pt x="167" y="61"/>
                    <a:pt x="167" y="61"/>
                    <a:pt x="167" y="61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71" y="61"/>
                    <a:pt x="173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78" y="62"/>
                    <a:pt x="177" y="62"/>
                    <a:pt x="177" y="62"/>
                  </a:cubicBezTo>
                  <a:cubicBezTo>
                    <a:pt x="177" y="63"/>
                    <a:pt x="177" y="63"/>
                    <a:pt x="177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83" y="64"/>
                    <a:pt x="183" y="64"/>
                    <a:pt x="183" y="64"/>
                  </a:cubicBezTo>
                  <a:cubicBezTo>
                    <a:pt x="187" y="60"/>
                    <a:pt x="193" y="57"/>
                    <a:pt x="195" y="52"/>
                  </a:cubicBezTo>
                  <a:cubicBezTo>
                    <a:pt x="196" y="51"/>
                    <a:pt x="197" y="51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49"/>
                    <a:pt x="198" y="49"/>
                    <a:pt x="199" y="49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201" y="49"/>
                    <a:pt x="201" y="49"/>
                    <a:pt x="201" y="49"/>
                  </a:cubicBezTo>
                  <a:cubicBezTo>
                    <a:pt x="202" y="50"/>
                    <a:pt x="203" y="51"/>
                    <a:pt x="203" y="52"/>
                  </a:cubicBezTo>
                  <a:cubicBezTo>
                    <a:pt x="205" y="53"/>
                    <a:pt x="205" y="53"/>
                    <a:pt x="205" y="53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08" y="50"/>
                    <a:pt x="209" y="48"/>
                    <a:pt x="210" y="46"/>
                  </a:cubicBezTo>
                  <a:cubicBezTo>
                    <a:pt x="211" y="45"/>
                    <a:pt x="211" y="45"/>
                    <a:pt x="211" y="45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6" y="44"/>
                    <a:pt x="216" y="44"/>
                    <a:pt x="216" y="44"/>
                  </a:cubicBezTo>
                  <a:cubicBezTo>
                    <a:pt x="218" y="44"/>
                    <a:pt x="221" y="45"/>
                    <a:pt x="222" y="46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32" y="42"/>
                    <a:pt x="232" y="42"/>
                    <a:pt x="232" y="42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4" y="41"/>
                    <a:pt x="235" y="40"/>
                    <a:pt x="236" y="38"/>
                  </a:cubicBezTo>
                  <a:cubicBezTo>
                    <a:pt x="237" y="36"/>
                    <a:pt x="238" y="33"/>
                    <a:pt x="239" y="31"/>
                  </a:cubicBezTo>
                  <a:cubicBezTo>
                    <a:pt x="239" y="29"/>
                    <a:pt x="240" y="27"/>
                    <a:pt x="240" y="25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8" y="23"/>
                    <a:pt x="248" y="23"/>
                    <a:pt x="248" y="23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2" y="17"/>
                    <a:pt x="252" y="17"/>
                    <a:pt x="252" y="17"/>
                  </a:cubicBezTo>
                  <a:cubicBezTo>
                    <a:pt x="259" y="12"/>
                    <a:pt x="259" y="12"/>
                    <a:pt x="259" y="12"/>
                  </a:cubicBezTo>
                  <a:cubicBezTo>
                    <a:pt x="261" y="12"/>
                    <a:pt x="263" y="11"/>
                    <a:pt x="266" y="12"/>
                  </a:cubicBezTo>
                  <a:cubicBezTo>
                    <a:pt x="269" y="11"/>
                    <a:pt x="269" y="11"/>
                    <a:pt x="269" y="11"/>
                  </a:cubicBezTo>
                  <a:cubicBezTo>
                    <a:pt x="269" y="8"/>
                    <a:pt x="269" y="8"/>
                    <a:pt x="269" y="8"/>
                  </a:cubicBezTo>
                  <a:cubicBezTo>
                    <a:pt x="266" y="4"/>
                    <a:pt x="266" y="4"/>
                    <a:pt x="266" y="4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8" y="1"/>
                    <a:pt x="268" y="1"/>
                    <a:pt x="268" y="1"/>
                  </a:cubicBezTo>
                  <a:cubicBezTo>
                    <a:pt x="271" y="5"/>
                    <a:pt x="271" y="5"/>
                    <a:pt x="271" y="5"/>
                  </a:cubicBezTo>
                  <a:cubicBezTo>
                    <a:pt x="276" y="7"/>
                    <a:pt x="276" y="7"/>
                    <a:pt x="276" y="7"/>
                  </a:cubicBezTo>
                  <a:lnTo>
                    <a:pt x="276" y="1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08169D4-EE6C-4824-EF1D-894FE7CD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42" y="2340939"/>
              <a:ext cx="349177" cy="270197"/>
            </a:xfrm>
            <a:custGeom>
              <a:avLst/>
              <a:gdLst>
                <a:gd name="T0" fmla="*/ 624192300 w 70"/>
                <a:gd name="T1" fmla="*/ 131453231 h 54"/>
                <a:gd name="T2" fmla="*/ 783869400 w 70"/>
                <a:gd name="T3" fmla="*/ 277509405 h 54"/>
                <a:gd name="T4" fmla="*/ 827417700 w 70"/>
                <a:gd name="T5" fmla="*/ 306722933 h 54"/>
                <a:gd name="T6" fmla="*/ 856449900 w 70"/>
                <a:gd name="T7" fmla="*/ 321329697 h 54"/>
                <a:gd name="T8" fmla="*/ 827417700 w 70"/>
                <a:gd name="T9" fmla="*/ 438176164 h 54"/>
                <a:gd name="T10" fmla="*/ 899998200 w 70"/>
                <a:gd name="T11" fmla="*/ 438176164 h 54"/>
                <a:gd name="T12" fmla="*/ 987094800 w 70"/>
                <a:gd name="T13" fmla="*/ 496599398 h 54"/>
                <a:gd name="T14" fmla="*/ 1016127000 w 70"/>
                <a:gd name="T15" fmla="*/ 525809104 h 54"/>
                <a:gd name="T16" fmla="*/ 1001610900 w 70"/>
                <a:gd name="T17" fmla="*/ 555022632 h 54"/>
                <a:gd name="T18" fmla="*/ 987094800 w 70"/>
                <a:gd name="T19" fmla="*/ 598839102 h 54"/>
                <a:gd name="T20" fmla="*/ 885482100 w 70"/>
                <a:gd name="T21" fmla="*/ 744899097 h 54"/>
                <a:gd name="T22" fmla="*/ 856449900 w 70"/>
                <a:gd name="T23" fmla="*/ 788715567 h 54"/>
                <a:gd name="T24" fmla="*/ 841933800 w 70"/>
                <a:gd name="T25" fmla="*/ 701078806 h 54"/>
                <a:gd name="T26" fmla="*/ 827417700 w 70"/>
                <a:gd name="T27" fmla="*/ 686475863 h 54"/>
                <a:gd name="T28" fmla="*/ 653224500 w 70"/>
                <a:gd name="T29" fmla="*/ 628052630 h 54"/>
                <a:gd name="T30" fmla="*/ 638708400 w 70"/>
                <a:gd name="T31" fmla="*/ 642655572 h 54"/>
                <a:gd name="T32" fmla="*/ 609676200 w 70"/>
                <a:gd name="T33" fmla="*/ 642655572 h 54"/>
                <a:gd name="T34" fmla="*/ 580644000 w 70"/>
                <a:gd name="T35" fmla="*/ 613445866 h 54"/>
                <a:gd name="T36" fmla="*/ 566127900 w 70"/>
                <a:gd name="T37" fmla="*/ 598839102 h 54"/>
                <a:gd name="T38" fmla="*/ 508063500 w 70"/>
                <a:gd name="T39" fmla="*/ 628052630 h 54"/>
                <a:gd name="T40" fmla="*/ 464515200 w 70"/>
                <a:gd name="T41" fmla="*/ 686475863 h 54"/>
                <a:gd name="T42" fmla="*/ 391934700 w 70"/>
                <a:gd name="T43" fmla="*/ 628052630 h 54"/>
                <a:gd name="T44" fmla="*/ 333870300 w 70"/>
                <a:gd name="T45" fmla="*/ 642655572 h 54"/>
                <a:gd name="T46" fmla="*/ 304838100 w 70"/>
                <a:gd name="T47" fmla="*/ 613445866 h 54"/>
                <a:gd name="T48" fmla="*/ 246773700 w 70"/>
                <a:gd name="T49" fmla="*/ 628052630 h 54"/>
                <a:gd name="T50" fmla="*/ 232257600 w 70"/>
                <a:gd name="T51" fmla="*/ 613445866 h 54"/>
                <a:gd name="T52" fmla="*/ 203225400 w 70"/>
                <a:gd name="T53" fmla="*/ 598839102 h 54"/>
                <a:gd name="T54" fmla="*/ 116128800 w 70"/>
                <a:gd name="T55" fmla="*/ 642655572 h 54"/>
                <a:gd name="T56" fmla="*/ 0 w 70"/>
                <a:gd name="T57" fmla="*/ 613445866 h 54"/>
                <a:gd name="T58" fmla="*/ 14516100 w 70"/>
                <a:gd name="T59" fmla="*/ 569629396 h 54"/>
                <a:gd name="T60" fmla="*/ 43548300 w 70"/>
                <a:gd name="T61" fmla="*/ 540415868 h 54"/>
                <a:gd name="T62" fmla="*/ 43548300 w 70"/>
                <a:gd name="T63" fmla="*/ 452782928 h 54"/>
                <a:gd name="T64" fmla="*/ 101612700 w 70"/>
                <a:gd name="T65" fmla="*/ 394359694 h 54"/>
                <a:gd name="T66" fmla="*/ 72580500 w 70"/>
                <a:gd name="T67" fmla="*/ 335932639 h 54"/>
                <a:gd name="T68" fmla="*/ 87096600 w 70"/>
                <a:gd name="T69" fmla="*/ 160662938 h 54"/>
                <a:gd name="T70" fmla="*/ 101612700 w 70"/>
                <a:gd name="T71" fmla="*/ 160662938 h 54"/>
                <a:gd name="T72" fmla="*/ 188709300 w 70"/>
                <a:gd name="T73" fmla="*/ 189876465 h 54"/>
                <a:gd name="T74" fmla="*/ 203225400 w 70"/>
                <a:gd name="T75" fmla="*/ 102239704 h 54"/>
                <a:gd name="T76" fmla="*/ 246773700 w 70"/>
                <a:gd name="T77" fmla="*/ 87636762 h 54"/>
                <a:gd name="T78" fmla="*/ 290322000 w 70"/>
                <a:gd name="T79" fmla="*/ 29213528 h 54"/>
                <a:gd name="T80" fmla="*/ 304838100 w 70"/>
                <a:gd name="T81" fmla="*/ 14606764 h 54"/>
                <a:gd name="T82" fmla="*/ 319354200 w 70"/>
                <a:gd name="T83" fmla="*/ 29213528 h 54"/>
                <a:gd name="T84" fmla="*/ 319354200 w 70"/>
                <a:gd name="T85" fmla="*/ 29213528 h 54"/>
                <a:gd name="T86" fmla="*/ 319354200 w 70"/>
                <a:gd name="T87" fmla="*/ 73029998 h 54"/>
                <a:gd name="T88" fmla="*/ 362902500 w 70"/>
                <a:gd name="T89" fmla="*/ 102239704 h 54"/>
                <a:gd name="T90" fmla="*/ 449999100 w 70"/>
                <a:gd name="T91" fmla="*/ 102239704 h 54"/>
                <a:gd name="T92" fmla="*/ 449999100 w 70"/>
                <a:gd name="T93" fmla="*/ 73029998 h 54"/>
                <a:gd name="T94" fmla="*/ 522579600 w 70"/>
                <a:gd name="T95" fmla="*/ 58423234 h 54"/>
                <a:gd name="T96" fmla="*/ 580644000 w 70"/>
                <a:gd name="T97" fmla="*/ 0 h 54"/>
                <a:gd name="T98" fmla="*/ 595160100 w 70"/>
                <a:gd name="T99" fmla="*/ 14606764 h 54"/>
                <a:gd name="T100" fmla="*/ 624192300 w 70"/>
                <a:gd name="T101" fmla="*/ 58423234 h 5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70" h="54">
                  <a:moveTo>
                    <a:pt x="43" y="4"/>
                  </a:moveTo>
                  <a:cubicBezTo>
                    <a:pt x="43" y="5"/>
                    <a:pt x="43" y="7"/>
                    <a:pt x="43" y="9"/>
                  </a:cubicBezTo>
                  <a:cubicBezTo>
                    <a:pt x="46" y="12"/>
                    <a:pt x="49" y="16"/>
                    <a:pt x="53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4"/>
                    <a:pt x="57" y="27"/>
                    <a:pt x="56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9" y="35"/>
                    <a:pt x="70" y="35"/>
                    <a:pt x="70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69" y="37"/>
                    <a:pt x="69" y="37"/>
                    <a:pt x="69" y="38"/>
                  </a:cubicBezTo>
                  <a:cubicBezTo>
                    <a:pt x="69" y="38"/>
                    <a:pt x="69" y="39"/>
                    <a:pt x="69" y="40"/>
                  </a:cubicBezTo>
                  <a:cubicBezTo>
                    <a:pt x="69" y="40"/>
                    <a:pt x="68" y="40"/>
                    <a:pt x="68" y="41"/>
                  </a:cubicBezTo>
                  <a:cubicBezTo>
                    <a:pt x="67" y="42"/>
                    <a:pt x="66" y="43"/>
                    <a:pt x="65" y="44"/>
                  </a:cubicBezTo>
                  <a:cubicBezTo>
                    <a:pt x="66" y="48"/>
                    <a:pt x="65" y="50"/>
                    <a:pt x="61" y="51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3"/>
                    <a:pt x="59" y="53"/>
                    <a:pt x="58" y="53"/>
                  </a:cubicBezTo>
                  <a:cubicBezTo>
                    <a:pt x="58" y="51"/>
                    <a:pt x="58" y="50"/>
                    <a:pt x="58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3" y="46"/>
                    <a:pt x="50" y="45"/>
                    <a:pt x="46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4"/>
                    <a:pt x="45" y="44"/>
                    <a:pt x="4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3" y="44"/>
                    <a:pt x="42" y="44"/>
                    <a:pt x="42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0" y="43"/>
                    <a:pt x="40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1"/>
                    <a:pt x="36" y="42"/>
                    <a:pt x="36" y="42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6" y="46"/>
                    <a:pt x="35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9" y="45"/>
                    <a:pt x="28" y="44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5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3"/>
                    <a:pt x="22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2"/>
                    <a:pt x="18" y="43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1" y="42"/>
                    <a:pt x="9" y="43"/>
                    <a:pt x="8" y="44"/>
                  </a:cubicBezTo>
                  <a:cubicBezTo>
                    <a:pt x="7" y="44"/>
                    <a:pt x="7" y="45"/>
                    <a:pt x="7" y="45"/>
                  </a:cubicBezTo>
                  <a:cubicBezTo>
                    <a:pt x="4" y="44"/>
                    <a:pt x="2" y="44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38"/>
                    <a:pt x="2" y="38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5"/>
                    <a:pt x="2" y="33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0"/>
                    <a:pt x="6" y="29"/>
                    <a:pt x="7" y="27"/>
                  </a:cubicBezTo>
                  <a:cubicBezTo>
                    <a:pt x="7" y="27"/>
                    <a:pt x="7" y="27"/>
                    <a:pt x="7" y="26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0"/>
                    <a:pt x="6" y="17"/>
                    <a:pt x="6" y="13"/>
                  </a:cubicBezTo>
                  <a:cubicBezTo>
                    <a:pt x="6" y="13"/>
                    <a:pt x="6" y="12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2"/>
                    <a:pt x="10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1"/>
                    <a:pt x="12" y="11"/>
                  </a:cubicBezTo>
                  <a:cubicBezTo>
                    <a:pt x="13" y="9"/>
                    <a:pt x="13" y="8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9" y="5"/>
                    <a:pt x="19" y="4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4" y="7"/>
                    <a:pt x="25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30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3"/>
                    <a:pt x="39" y="1"/>
                    <a:pt x="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2"/>
                    <a:pt x="42" y="3"/>
                    <a:pt x="43" y="3"/>
                  </a:cubicBezTo>
                  <a:lnTo>
                    <a:pt x="43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3F16E8C-732C-665B-EC56-A27431940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783" y="4047335"/>
              <a:ext cx="2566870" cy="2519065"/>
            </a:xfrm>
            <a:custGeom>
              <a:avLst/>
              <a:gdLst>
                <a:gd name="T0" fmla="*/ 2147483646 w 515"/>
                <a:gd name="T1" fmla="*/ 333870300 h 505"/>
                <a:gd name="T2" fmla="*/ 2147483646 w 515"/>
                <a:gd name="T3" fmla="*/ 479031300 h 505"/>
                <a:gd name="T4" fmla="*/ 2147483646 w 515"/>
                <a:gd name="T5" fmla="*/ 769353300 h 505"/>
                <a:gd name="T6" fmla="*/ 2147483646 w 515"/>
                <a:gd name="T7" fmla="*/ 725805000 h 505"/>
                <a:gd name="T8" fmla="*/ 2147483646 w 515"/>
                <a:gd name="T9" fmla="*/ 449999100 h 505"/>
                <a:gd name="T10" fmla="*/ 2147483646 w 515"/>
                <a:gd name="T11" fmla="*/ 391934700 h 505"/>
                <a:gd name="T12" fmla="*/ 2147483646 w 515"/>
                <a:gd name="T13" fmla="*/ 449999100 h 505"/>
                <a:gd name="T14" fmla="*/ 2147483646 w 515"/>
                <a:gd name="T15" fmla="*/ 653224500 h 505"/>
                <a:gd name="T16" fmla="*/ 2147483646 w 515"/>
                <a:gd name="T17" fmla="*/ 377418600 h 505"/>
                <a:gd name="T18" fmla="*/ 2147483646 w 515"/>
                <a:gd name="T19" fmla="*/ 145161000 h 505"/>
                <a:gd name="T20" fmla="*/ 2147483646 w 515"/>
                <a:gd name="T21" fmla="*/ 420966900 h 505"/>
                <a:gd name="T22" fmla="*/ 2147483646 w 515"/>
                <a:gd name="T23" fmla="*/ 362902500 h 505"/>
                <a:gd name="T24" fmla="*/ 2147483646 w 515"/>
                <a:gd name="T25" fmla="*/ 551611800 h 505"/>
                <a:gd name="T26" fmla="*/ 2147483646 w 515"/>
                <a:gd name="T27" fmla="*/ 1161288000 h 505"/>
                <a:gd name="T28" fmla="*/ 2147483646 w 515"/>
                <a:gd name="T29" fmla="*/ 1829028600 h 505"/>
                <a:gd name="T30" fmla="*/ 2147483646 w 515"/>
                <a:gd name="T31" fmla="*/ 2147483646 h 505"/>
                <a:gd name="T32" fmla="*/ 2147483646 w 515"/>
                <a:gd name="T33" fmla="*/ 2147483646 h 505"/>
                <a:gd name="T34" fmla="*/ 2147483646 w 515"/>
                <a:gd name="T35" fmla="*/ 2147483646 h 505"/>
                <a:gd name="T36" fmla="*/ 2147483646 w 515"/>
                <a:gd name="T37" fmla="*/ 2147483646 h 505"/>
                <a:gd name="T38" fmla="*/ 2147483646 w 515"/>
                <a:gd name="T39" fmla="*/ 2147483646 h 505"/>
                <a:gd name="T40" fmla="*/ 2147483646 w 515"/>
                <a:gd name="T41" fmla="*/ 2147483646 h 505"/>
                <a:gd name="T42" fmla="*/ 2147483646 w 515"/>
                <a:gd name="T43" fmla="*/ 2147483646 h 505"/>
                <a:gd name="T44" fmla="*/ 2147483646 w 515"/>
                <a:gd name="T45" fmla="*/ 2147483646 h 505"/>
                <a:gd name="T46" fmla="*/ 2147483646 w 515"/>
                <a:gd name="T47" fmla="*/ 2147483646 h 505"/>
                <a:gd name="T48" fmla="*/ 2147483646 w 515"/>
                <a:gd name="T49" fmla="*/ 2147483646 h 505"/>
                <a:gd name="T50" fmla="*/ 2147483646 w 515"/>
                <a:gd name="T51" fmla="*/ 2147483646 h 505"/>
                <a:gd name="T52" fmla="*/ 2147483646 w 515"/>
                <a:gd name="T53" fmla="*/ 2147483646 h 505"/>
                <a:gd name="T54" fmla="*/ 2147483646 w 515"/>
                <a:gd name="T55" fmla="*/ 2147483646 h 505"/>
                <a:gd name="T56" fmla="*/ 2147483646 w 515"/>
                <a:gd name="T57" fmla="*/ 2147483646 h 505"/>
                <a:gd name="T58" fmla="*/ 1826067447 w 515"/>
                <a:gd name="T59" fmla="*/ 2147483646 h 505"/>
                <a:gd name="T60" fmla="*/ 1753606598 w 515"/>
                <a:gd name="T61" fmla="*/ 2147483646 h 505"/>
                <a:gd name="T62" fmla="*/ 1536216438 w 515"/>
                <a:gd name="T63" fmla="*/ 2147483646 h 505"/>
                <a:gd name="T64" fmla="*/ 1246365429 w 515"/>
                <a:gd name="T65" fmla="*/ 2147483646 h 505"/>
                <a:gd name="T66" fmla="*/ 1376798002 w 515"/>
                <a:gd name="T67" fmla="*/ 2147483646 h 505"/>
                <a:gd name="T68" fmla="*/ 1724620736 w 515"/>
                <a:gd name="T69" fmla="*/ 2147483646 h 505"/>
                <a:gd name="T70" fmla="*/ 1724620736 w 515"/>
                <a:gd name="T71" fmla="*/ 2147483646 h 505"/>
                <a:gd name="T72" fmla="*/ 1652156080 w 515"/>
                <a:gd name="T73" fmla="*/ 2147483646 h 505"/>
                <a:gd name="T74" fmla="*/ 2072443469 w 515"/>
                <a:gd name="T75" fmla="*/ 2147483646 h 505"/>
                <a:gd name="T76" fmla="*/ 2043457607 w 515"/>
                <a:gd name="T77" fmla="*/ 2147483646 h 505"/>
                <a:gd name="T78" fmla="*/ 2147483646 w 515"/>
                <a:gd name="T79" fmla="*/ 2147483646 h 505"/>
                <a:gd name="T80" fmla="*/ 2147483646 w 515"/>
                <a:gd name="T81" fmla="*/ 2147483646 h 505"/>
                <a:gd name="T82" fmla="*/ 2101429331 w 515"/>
                <a:gd name="T83" fmla="*/ 2147483646 h 505"/>
                <a:gd name="T84" fmla="*/ 1970996758 w 515"/>
                <a:gd name="T85" fmla="*/ 2147483646 h 505"/>
                <a:gd name="T86" fmla="*/ 1826067447 w 515"/>
                <a:gd name="T87" fmla="*/ 2147483646 h 505"/>
                <a:gd name="T88" fmla="*/ 1826067447 w 515"/>
                <a:gd name="T89" fmla="*/ 2147483646 h 505"/>
                <a:gd name="T90" fmla="*/ 1753606598 w 515"/>
                <a:gd name="T91" fmla="*/ 2147483646 h 505"/>
                <a:gd name="T92" fmla="*/ 1739113667 w 515"/>
                <a:gd name="T93" fmla="*/ 2147483646 h 505"/>
                <a:gd name="T94" fmla="*/ 1449262658 w 515"/>
                <a:gd name="T95" fmla="*/ 2147483646 h 505"/>
                <a:gd name="T96" fmla="*/ 1333319209 w 515"/>
                <a:gd name="T97" fmla="*/ 2147483646 h 505"/>
                <a:gd name="T98" fmla="*/ 1130421980 w 515"/>
                <a:gd name="T99" fmla="*/ 1916125200 h 505"/>
                <a:gd name="T100" fmla="*/ 1028975269 w 515"/>
                <a:gd name="T101" fmla="*/ 1916125200 h 505"/>
                <a:gd name="T102" fmla="*/ 927528558 w 515"/>
                <a:gd name="T103" fmla="*/ 1770964200 h 505"/>
                <a:gd name="T104" fmla="*/ 608687880 w 515"/>
                <a:gd name="T105" fmla="*/ 1930641300 h 505"/>
                <a:gd name="T106" fmla="*/ 637673742 w 515"/>
                <a:gd name="T107" fmla="*/ 2075802300 h 505"/>
                <a:gd name="T108" fmla="*/ 188404298 w 515"/>
                <a:gd name="T109" fmla="*/ 2147483646 h 505"/>
                <a:gd name="T110" fmla="*/ 260865147 w 515"/>
                <a:gd name="T111" fmla="*/ 1770964200 h 505"/>
                <a:gd name="T112" fmla="*/ 159418436 w 515"/>
                <a:gd name="T113" fmla="*/ 1669351500 h 505"/>
                <a:gd name="T114" fmla="*/ 43478793 w 515"/>
                <a:gd name="T115" fmla="*/ 1175804100 h 505"/>
                <a:gd name="T116" fmla="*/ 275358078 w 515"/>
                <a:gd name="T117" fmla="*/ 1030643100 h 505"/>
                <a:gd name="T118" fmla="*/ 826078040 w 515"/>
                <a:gd name="T119" fmla="*/ 972578700 h 505"/>
                <a:gd name="T120" fmla="*/ 884049765 w 515"/>
                <a:gd name="T121" fmla="*/ 740321100 h 505"/>
                <a:gd name="T122" fmla="*/ 1086946994 w 515"/>
                <a:gd name="T123" fmla="*/ 638708400 h 50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15" h="505">
                  <a:moveTo>
                    <a:pt x="123" y="2"/>
                  </a:moveTo>
                  <a:cubicBezTo>
                    <a:pt x="124" y="2"/>
                    <a:pt x="124" y="2"/>
                    <a:pt x="124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3"/>
                    <a:pt x="132" y="3"/>
                    <a:pt x="133" y="4"/>
                  </a:cubicBezTo>
                  <a:cubicBezTo>
                    <a:pt x="133" y="5"/>
                    <a:pt x="133" y="6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8" y="9"/>
                    <a:pt x="141" y="10"/>
                    <a:pt x="145" y="12"/>
                  </a:cubicBezTo>
                  <a:cubicBezTo>
                    <a:pt x="145" y="13"/>
                    <a:pt x="145" y="14"/>
                    <a:pt x="145" y="15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18"/>
                    <a:pt x="150" y="20"/>
                    <a:pt x="152" y="22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2" y="23"/>
                    <a:pt x="151" y="23"/>
                    <a:pt x="151" y="23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3" y="26"/>
                    <a:pt x="154" y="26"/>
                    <a:pt x="155" y="26"/>
                  </a:cubicBezTo>
                  <a:cubicBezTo>
                    <a:pt x="156" y="26"/>
                    <a:pt x="156" y="26"/>
                    <a:pt x="157" y="25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8" y="28"/>
                    <a:pt x="160" y="30"/>
                    <a:pt x="162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3" y="33"/>
                    <a:pt x="164" y="33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6" y="33"/>
                    <a:pt x="166" y="32"/>
                    <a:pt x="166" y="32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9"/>
                    <a:pt x="173" y="41"/>
                    <a:pt x="173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5"/>
                    <a:pt x="172" y="45"/>
                    <a:pt x="172" y="46"/>
                  </a:cubicBezTo>
                  <a:cubicBezTo>
                    <a:pt x="173" y="47"/>
                    <a:pt x="173" y="48"/>
                    <a:pt x="174" y="49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4" y="51"/>
                  </a:cubicBezTo>
                  <a:cubicBezTo>
                    <a:pt x="174" y="52"/>
                    <a:pt x="174" y="53"/>
                    <a:pt x="175" y="53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4"/>
                    <a:pt x="184" y="55"/>
                    <a:pt x="185" y="56"/>
                  </a:cubicBezTo>
                  <a:cubicBezTo>
                    <a:pt x="186" y="56"/>
                    <a:pt x="186" y="56"/>
                    <a:pt x="186" y="56"/>
                  </a:cubicBezTo>
                  <a:cubicBezTo>
                    <a:pt x="186" y="56"/>
                    <a:pt x="186" y="56"/>
                    <a:pt x="186" y="56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87" y="54"/>
                    <a:pt x="187" y="52"/>
                    <a:pt x="187" y="50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91" y="50"/>
                    <a:pt x="193" y="50"/>
                    <a:pt x="194" y="49"/>
                  </a:cubicBezTo>
                  <a:cubicBezTo>
                    <a:pt x="195" y="50"/>
                    <a:pt x="196" y="50"/>
                    <a:pt x="197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0"/>
                    <a:pt x="199" y="50"/>
                    <a:pt x="199" y="50"/>
                  </a:cubicBezTo>
                  <a:cubicBezTo>
                    <a:pt x="199" y="50"/>
                    <a:pt x="199" y="50"/>
                    <a:pt x="199" y="50"/>
                  </a:cubicBezTo>
                  <a:cubicBezTo>
                    <a:pt x="200" y="48"/>
                    <a:pt x="199" y="47"/>
                    <a:pt x="199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5"/>
                    <a:pt x="196" y="45"/>
                    <a:pt x="196" y="45"/>
                  </a:cubicBezTo>
                  <a:cubicBezTo>
                    <a:pt x="195" y="45"/>
                    <a:pt x="195" y="44"/>
                    <a:pt x="195" y="44"/>
                  </a:cubicBezTo>
                  <a:cubicBezTo>
                    <a:pt x="195" y="44"/>
                    <a:pt x="195" y="43"/>
                    <a:pt x="195" y="43"/>
                  </a:cubicBezTo>
                  <a:cubicBezTo>
                    <a:pt x="195" y="43"/>
                    <a:pt x="195" y="43"/>
                    <a:pt x="195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3"/>
                    <a:pt x="192" y="43"/>
                    <a:pt x="191" y="42"/>
                  </a:cubicBezTo>
                  <a:cubicBezTo>
                    <a:pt x="189" y="41"/>
                    <a:pt x="187" y="39"/>
                    <a:pt x="185" y="38"/>
                  </a:cubicBezTo>
                  <a:cubicBezTo>
                    <a:pt x="185" y="36"/>
                    <a:pt x="185" y="35"/>
                    <a:pt x="186" y="33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88" y="32"/>
                    <a:pt x="189" y="32"/>
                    <a:pt x="189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1" y="30"/>
                    <a:pt x="192" y="29"/>
                    <a:pt x="193" y="28"/>
                  </a:cubicBezTo>
                  <a:cubicBezTo>
                    <a:pt x="194" y="28"/>
                    <a:pt x="194" y="28"/>
                    <a:pt x="195" y="28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196" y="28"/>
                    <a:pt x="197" y="27"/>
                    <a:pt x="198" y="27"/>
                  </a:cubicBezTo>
                  <a:cubicBezTo>
                    <a:pt x="199" y="27"/>
                    <a:pt x="199" y="27"/>
                    <a:pt x="199" y="27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7"/>
                    <a:pt x="201" y="27"/>
                    <a:pt x="202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3" y="26"/>
                    <a:pt x="203" y="26"/>
                    <a:pt x="203" y="26"/>
                  </a:cubicBezTo>
                  <a:cubicBezTo>
                    <a:pt x="203" y="27"/>
                    <a:pt x="204" y="27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6" y="28"/>
                    <a:pt x="207" y="28"/>
                    <a:pt x="209" y="27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1" y="30"/>
                    <a:pt x="212" y="32"/>
                    <a:pt x="214" y="33"/>
                  </a:cubicBezTo>
                  <a:cubicBezTo>
                    <a:pt x="215" y="33"/>
                    <a:pt x="215" y="32"/>
                    <a:pt x="215" y="31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8" y="31"/>
                    <a:pt x="218" y="31"/>
                    <a:pt x="218" y="31"/>
                  </a:cubicBezTo>
                  <a:cubicBezTo>
                    <a:pt x="219" y="32"/>
                    <a:pt x="219" y="32"/>
                    <a:pt x="219" y="32"/>
                  </a:cubicBezTo>
                  <a:cubicBezTo>
                    <a:pt x="219" y="32"/>
                    <a:pt x="219" y="32"/>
                    <a:pt x="219" y="32"/>
                  </a:cubicBezTo>
                  <a:cubicBezTo>
                    <a:pt x="220" y="33"/>
                    <a:pt x="220" y="33"/>
                    <a:pt x="220" y="33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2" y="33"/>
                    <a:pt x="223" y="33"/>
                    <a:pt x="224" y="33"/>
                  </a:cubicBezTo>
                  <a:cubicBezTo>
                    <a:pt x="225" y="33"/>
                    <a:pt x="225" y="33"/>
                    <a:pt x="225" y="33"/>
                  </a:cubicBezTo>
                  <a:cubicBezTo>
                    <a:pt x="225" y="32"/>
                    <a:pt x="225" y="32"/>
                    <a:pt x="226" y="31"/>
                  </a:cubicBezTo>
                  <a:cubicBezTo>
                    <a:pt x="226" y="31"/>
                    <a:pt x="227" y="31"/>
                    <a:pt x="228" y="31"/>
                  </a:cubicBezTo>
                  <a:cubicBezTo>
                    <a:pt x="228" y="31"/>
                    <a:pt x="228" y="31"/>
                    <a:pt x="228" y="31"/>
                  </a:cubicBezTo>
                  <a:cubicBezTo>
                    <a:pt x="228" y="32"/>
                    <a:pt x="228" y="32"/>
                    <a:pt x="228" y="33"/>
                  </a:cubicBezTo>
                  <a:cubicBezTo>
                    <a:pt x="229" y="33"/>
                    <a:pt x="229" y="33"/>
                    <a:pt x="229" y="33"/>
                  </a:cubicBezTo>
                  <a:cubicBezTo>
                    <a:pt x="229" y="33"/>
                    <a:pt x="229" y="33"/>
                    <a:pt x="229" y="33"/>
                  </a:cubicBezTo>
                  <a:cubicBezTo>
                    <a:pt x="230" y="33"/>
                    <a:pt x="230" y="33"/>
                    <a:pt x="230" y="33"/>
                  </a:cubicBezTo>
                  <a:cubicBezTo>
                    <a:pt x="230" y="33"/>
                    <a:pt x="230" y="33"/>
                    <a:pt x="230" y="33"/>
                  </a:cubicBezTo>
                  <a:cubicBezTo>
                    <a:pt x="231" y="34"/>
                    <a:pt x="232" y="36"/>
                    <a:pt x="232" y="37"/>
                  </a:cubicBezTo>
                  <a:cubicBezTo>
                    <a:pt x="232" y="37"/>
                    <a:pt x="232" y="37"/>
                    <a:pt x="232" y="37"/>
                  </a:cubicBezTo>
                  <a:cubicBezTo>
                    <a:pt x="230" y="40"/>
                    <a:pt x="230" y="40"/>
                    <a:pt x="230" y="40"/>
                  </a:cubicBezTo>
                  <a:cubicBezTo>
                    <a:pt x="232" y="42"/>
                    <a:pt x="234" y="44"/>
                    <a:pt x="236" y="46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9" y="45"/>
                    <a:pt x="240" y="45"/>
                    <a:pt x="242" y="45"/>
                  </a:cubicBez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4"/>
                    <a:pt x="243" y="44"/>
                    <a:pt x="243" y="43"/>
                  </a:cubicBezTo>
                  <a:cubicBezTo>
                    <a:pt x="243" y="42"/>
                    <a:pt x="243" y="42"/>
                    <a:pt x="244" y="41"/>
                  </a:cubicBezTo>
                  <a:cubicBezTo>
                    <a:pt x="244" y="41"/>
                    <a:pt x="244" y="40"/>
                    <a:pt x="244" y="40"/>
                  </a:cubicBezTo>
                  <a:cubicBezTo>
                    <a:pt x="244" y="39"/>
                    <a:pt x="243" y="39"/>
                    <a:pt x="243" y="38"/>
                  </a:cubicBezTo>
                  <a:cubicBezTo>
                    <a:pt x="243" y="37"/>
                    <a:pt x="244" y="36"/>
                    <a:pt x="244" y="35"/>
                  </a:cubicBezTo>
                  <a:cubicBezTo>
                    <a:pt x="244" y="34"/>
                    <a:pt x="244" y="33"/>
                    <a:pt x="244" y="33"/>
                  </a:cubicBezTo>
                  <a:cubicBezTo>
                    <a:pt x="244" y="33"/>
                    <a:pt x="244" y="33"/>
                    <a:pt x="244" y="33"/>
                  </a:cubicBezTo>
                  <a:cubicBezTo>
                    <a:pt x="245" y="32"/>
                    <a:pt x="245" y="32"/>
                    <a:pt x="245" y="32"/>
                  </a:cubicBezTo>
                  <a:cubicBezTo>
                    <a:pt x="245" y="32"/>
                    <a:pt x="245" y="32"/>
                    <a:pt x="245" y="32"/>
                  </a:cubicBezTo>
                  <a:cubicBezTo>
                    <a:pt x="245" y="32"/>
                    <a:pt x="245" y="32"/>
                    <a:pt x="245" y="32"/>
                  </a:cubicBezTo>
                  <a:cubicBezTo>
                    <a:pt x="245" y="31"/>
                    <a:pt x="245" y="30"/>
                    <a:pt x="245" y="30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4" y="27"/>
                    <a:pt x="244" y="27"/>
                    <a:pt x="244" y="26"/>
                  </a:cubicBezTo>
                  <a:cubicBezTo>
                    <a:pt x="243" y="26"/>
                    <a:pt x="243" y="25"/>
                    <a:pt x="243" y="25"/>
                  </a:cubicBezTo>
                  <a:cubicBezTo>
                    <a:pt x="244" y="22"/>
                    <a:pt x="244" y="20"/>
                    <a:pt x="243" y="18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6"/>
                    <a:pt x="242" y="15"/>
                    <a:pt x="242" y="14"/>
                  </a:cubicBezTo>
                  <a:cubicBezTo>
                    <a:pt x="244" y="13"/>
                    <a:pt x="245" y="12"/>
                    <a:pt x="247" y="12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50" y="10"/>
                    <a:pt x="250" y="10"/>
                    <a:pt x="250" y="10"/>
                  </a:cubicBezTo>
                  <a:cubicBezTo>
                    <a:pt x="250" y="10"/>
                    <a:pt x="250" y="10"/>
                    <a:pt x="250" y="10"/>
                  </a:cubicBezTo>
                  <a:cubicBezTo>
                    <a:pt x="250" y="9"/>
                    <a:pt x="250" y="9"/>
                    <a:pt x="250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2" y="7"/>
                    <a:pt x="252" y="7"/>
                    <a:pt x="252" y="7"/>
                  </a:cubicBezTo>
                  <a:cubicBezTo>
                    <a:pt x="255" y="6"/>
                    <a:pt x="258" y="7"/>
                    <a:pt x="261" y="7"/>
                  </a:cubicBezTo>
                  <a:cubicBezTo>
                    <a:pt x="262" y="8"/>
                    <a:pt x="262" y="9"/>
                    <a:pt x="262" y="10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1" y="11"/>
                    <a:pt x="261" y="11"/>
                    <a:pt x="260" y="12"/>
                  </a:cubicBezTo>
                  <a:cubicBezTo>
                    <a:pt x="260" y="14"/>
                    <a:pt x="260" y="16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2" y="19"/>
                    <a:pt x="263" y="20"/>
                    <a:pt x="263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266" y="21"/>
                    <a:pt x="266" y="21"/>
                    <a:pt x="266" y="21"/>
                  </a:cubicBezTo>
                  <a:cubicBezTo>
                    <a:pt x="266" y="21"/>
                    <a:pt x="266" y="21"/>
                    <a:pt x="266" y="21"/>
                  </a:cubicBezTo>
                  <a:cubicBezTo>
                    <a:pt x="267" y="21"/>
                    <a:pt x="267" y="21"/>
                    <a:pt x="267" y="21"/>
                  </a:cubicBezTo>
                  <a:cubicBezTo>
                    <a:pt x="267" y="23"/>
                    <a:pt x="267" y="24"/>
                    <a:pt x="267" y="25"/>
                  </a:cubicBezTo>
                  <a:cubicBezTo>
                    <a:pt x="267" y="26"/>
                    <a:pt x="267" y="26"/>
                    <a:pt x="267" y="26"/>
                  </a:cubicBezTo>
                  <a:cubicBezTo>
                    <a:pt x="269" y="27"/>
                    <a:pt x="270" y="28"/>
                    <a:pt x="271" y="29"/>
                  </a:cubicBezTo>
                  <a:cubicBezTo>
                    <a:pt x="272" y="29"/>
                    <a:pt x="272" y="29"/>
                    <a:pt x="272" y="29"/>
                  </a:cubicBezTo>
                  <a:cubicBezTo>
                    <a:pt x="273" y="29"/>
                    <a:pt x="274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7"/>
                    <a:pt x="276" y="27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6"/>
                    <a:pt x="278" y="26"/>
                    <a:pt x="278" y="26"/>
                  </a:cubicBezTo>
                  <a:cubicBezTo>
                    <a:pt x="282" y="27"/>
                    <a:pt x="282" y="27"/>
                    <a:pt x="282" y="27"/>
                  </a:cubicBezTo>
                  <a:cubicBezTo>
                    <a:pt x="286" y="27"/>
                    <a:pt x="291" y="26"/>
                    <a:pt x="296" y="24"/>
                  </a:cubicBezTo>
                  <a:cubicBezTo>
                    <a:pt x="296" y="24"/>
                    <a:pt x="296" y="24"/>
                    <a:pt x="296" y="24"/>
                  </a:cubicBezTo>
                  <a:cubicBezTo>
                    <a:pt x="298" y="23"/>
                    <a:pt x="299" y="23"/>
                    <a:pt x="300" y="23"/>
                  </a:cubicBezTo>
                  <a:cubicBezTo>
                    <a:pt x="300" y="23"/>
                    <a:pt x="301" y="24"/>
                    <a:pt x="301" y="24"/>
                  </a:cubicBezTo>
                  <a:cubicBezTo>
                    <a:pt x="301" y="25"/>
                    <a:pt x="302" y="25"/>
                    <a:pt x="303" y="25"/>
                  </a:cubicBezTo>
                  <a:cubicBezTo>
                    <a:pt x="303" y="25"/>
                    <a:pt x="303" y="25"/>
                    <a:pt x="303" y="25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27"/>
                    <a:pt x="303" y="27"/>
                    <a:pt x="303" y="27"/>
                  </a:cubicBezTo>
                  <a:cubicBezTo>
                    <a:pt x="304" y="27"/>
                    <a:pt x="304" y="27"/>
                    <a:pt x="304" y="27"/>
                  </a:cubicBezTo>
                  <a:cubicBezTo>
                    <a:pt x="304" y="27"/>
                    <a:pt x="304" y="26"/>
                    <a:pt x="305" y="26"/>
                  </a:cubicBezTo>
                  <a:cubicBezTo>
                    <a:pt x="307" y="25"/>
                    <a:pt x="310" y="24"/>
                    <a:pt x="312" y="23"/>
                  </a:cubicBezTo>
                  <a:cubicBezTo>
                    <a:pt x="315" y="23"/>
                    <a:pt x="315" y="23"/>
                    <a:pt x="315" y="23"/>
                  </a:cubicBezTo>
                  <a:cubicBezTo>
                    <a:pt x="316" y="23"/>
                    <a:pt x="316" y="23"/>
                    <a:pt x="316" y="23"/>
                  </a:cubicBezTo>
                  <a:cubicBezTo>
                    <a:pt x="316" y="24"/>
                    <a:pt x="317" y="25"/>
                    <a:pt x="318" y="26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20" y="30"/>
                    <a:pt x="320" y="31"/>
                    <a:pt x="320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3" y="36"/>
                    <a:pt x="326" y="37"/>
                    <a:pt x="329" y="37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1" y="40"/>
                    <a:pt x="332" y="41"/>
                    <a:pt x="333" y="43"/>
                  </a:cubicBezTo>
                  <a:cubicBezTo>
                    <a:pt x="334" y="44"/>
                    <a:pt x="334" y="45"/>
                    <a:pt x="333" y="47"/>
                  </a:cubicBezTo>
                  <a:cubicBezTo>
                    <a:pt x="333" y="47"/>
                    <a:pt x="332" y="48"/>
                    <a:pt x="332" y="48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1" y="52"/>
                    <a:pt x="331" y="52"/>
                  </a:cubicBezTo>
                  <a:cubicBezTo>
                    <a:pt x="337" y="55"/>
                    <a:pt x="337" y="55"/>
                    <a:pt x="337" y="55"/>
                  </a:cubicBezTo>
                  <a:cubicBezTo>
                    <a:pt x="339" y="57"/>
                    <a:pt x="340" y="59"/>
                    <a:pt x="341" y="61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1" y="66"/>
                    <a:pt x="341" y="68"/>
                    <a:pt x="341" y="70"/>
                  </a:cubicBezTo>
                  <a:cubicBezTo>
                    <a:pt x="342" y="72"/>
                    <a:pt x="342" y="72"/>
                    <a:pt x="342" y="72"/>
                  </a:cubicBezTo>
                  <a:cubicBezTo>
                    <a:pt x="343" y="73"/>
                    <a:pt x="345" y="74"/>
                    <a:pt x="347" y="76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8" y="78"/>
                    <a:pt x="348" y="79"/>
                    <a:pt x="348" y="80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64" y="89"/>
                    <a:pt x="364" y="89"/>
                    <a:pt x="364" y="89"/>
                  </a:cubicBezTo>
                  <a:cubicBezTo>
                    <a:pt x="364" y="89"/>
                    <a:pt x="364" y="89"/>
                    <a:pt x="364" y="89"/>
                  </a:cubicBezTo>
                  <a:cubicBezTo>
                    <a:pt x="366" y="91"/>
                    <a:pt x="366" y="91"/>
                    <a:pt x="366" y="91"/>
                  </a:cubicBezTo>
                  <a:cubicBezTo>
                    <a:pt x="370" y="91"/>
                    <a:pt x="370" y="91"/>
                    <a:pt x="370" y="91"/>
                  </a:cubicBezTo>
                  <a:cubicBezTo>
                    <a:pt x="372" y="93"/>
                    <a:pt x="372" y="93"/>
                    <a:pt x="372" y="93"/>
                  </a:cubicBezTo>
                  <a:cubicBezTo>
                    <a:pt x="372" y="95"/>
                    <a:pt x="372" y="95"/>
                    <a:pt x="372" y="95"/>
                  </a:cubicBezTo>
                  <a:cubicBezTo>
                    <a:pt x="371" y="96"/>
                    <a:pt x="371" y="98"/>
                    <a:pt x="371" y="99"/>
                  </a:cubicBezTo>
                  <a:cubicBezTo>
                    <a:pt x="373" y="100"/>
                    <a:pt x="375" y="101"/>
                    <a:pt x="377" y="102"/>
                  </a:cubicBezTo>
                  <a:cubicBezTo>
                    <a:pt x="378" y="103"/>
                    <a:pt x="378" y="103"/>
                    <a:pt x="378" y="103"/>
                  </a:cubicBezTo>
                  <a:cubicBezTo>
                    <a:pt x="377" y="107"/>
                    <a:pt x="375" y="112"/>
                    <a:pt x="373" y="115"/>
                  </a:cubicBezTo>
                  <a:cubicBezTo>
                    <a:pt x="371" y="115"/>
                    <a:pt x="371" y="115"/>
                    <a:pt x="371" y="115"/>
                  </a:cubicBezTo>
                  <a:cubicBezTo>
                    <a:pt x="370" y="117"/>
                    <a:pt x="370" y="120"/>
                    <a:pt x="370" y="123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64" y="126"/>
                    <a:pt x="364" y="126"/>
                    <a:pt x="364" y="126"/>
                  </a:cubicBezTo>
                  <a:cubicBezTo>
                    <a:pt x="363" y="128"/>
                    <a:pt x="363" y="128"/>
                    <a:pt x="363" y="128"/>
                  </a:cubicBezTo>
                  <a:cubicBezTo>
                    <a:pt x="364" y="134"/>
                    <a:pt x="369" y="138"/>
                    <a:pt x="375" y="140"/>
                  </a:cubicBezTo>
                  <a:cubicBezTo>
                    <a:pt x="375" y="142"/>
                    <a:pt x="375" y="142"/>
                    <a:pt x="375" y="142"/>
                  </a:cubicBezTo>
                  <a:cubicBezTo>
                    <a:pt x="376" y="144"/>
                    <a:pt x="376" y="144"/>
                    <a:pt x="376" y="144"/>
                  </a:cubicBezTo>
                  <a:cubicBezTo>
                    <a:pt x="376" y="144"/>
                    <a:pt x="375" y="145"/>
                    <a:pt x="375" y="145"/>
                  </a:cubicBezTo>
                  <a:cubicBezTo>
                    <a:pt x="375" y="146"/>
                    <a:pt x="375" y="146"/>
                    <a:pt x="376" y="146"/>
                  </a:cubicBezTo>
                  <a:cubicBezTo>
                    <a:pt x="375" y="147"/>
                    <a:pt x="375" y="147"/>
                    <a:pt x="375" y="148"/>
                  </a:cubicBezTo>
                  <a:cubicBezTo>
                    <a:pt x="376" y="149"/>
                    <a:pt x="376" y="149"/>
                    <a:pt x="376" y="149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80" y="151"/>
                    <a:pt x="380" y="151"/>
                    <a:pt x="380" y="151"/>
                  </a:cubicBezTo>
                  <a:cubicBezTo>
                    <a:pt x="380" y="156"/>
                    <a:pt x="382" y="161"/>
                    <a:pt x="385" y="164"/>
                  </a:cubicBezTo>
                  <a:cubicBezTo>
                    <a:pt x="386" y="164"/>
                    <a:pt x="386" y="164"/>
                    <a:pt x="386" y="164"/>
                  </a:cubicBezTo>
                  <a:cubicBezTo>
                    <a:pt x="387" y="164"/>
                    <a:pt x="387" y="164"/>
                    <a:pt x="387" y="164"/>
                  </a:cubicBezTo>
                  <a:cubicBezTo>
                    <a:pt x="388" y="165"/>
                    <a:pt x="388" y="165"/>
                    <a:pt x="388" y="165"/>
                  </a:cubicBezTo>
                  <a:cubicBezTo>
                    <a:pt x="388" y="168"/>
                    <a:pt x="388" y="172"/>
                    <a:pt x="389" y="175"/>
                  </a:cubicBezTo>
                  <a:cubicBezTo>
                    <a:pt x="390" y="177"/>
                    <a:pt x="390" y="177"/>
                    <a:pt x="390" y="177"/>
                  </a:cubicBezTo>
                  <a:cubicBezTo>
                    <a:pt x="392" y="179"/>
                    <a:pt x="395" y="180"/>
                    <a:pt x="397" y="181"/>
                  </a:cubicBezTo>
                  <a:cubicBezTo>
                    <a:pt x="399" y="183"/>
                    <a:pt x="399" y="183"/>
                    <a:pt x="399" y="183"/>
                  </a:cubicBezTo>
                  <a:cubicBezTo>
                    <a:pt x="403" y="191"/>
                    <a:pt x="403" y="191"/>
                    <a:pt x="403" y="191"/>
                  </a:cubicBezTo>
                  <a:cubicBezTo>
                    <a:pt x="405" y="192"/>
                    <a:pt x="405" y="192"/>
                    <a:pt x="405" y="192"/>
                  </a:cubicBezTo>
                  <a:cubicBezTo>
                    <a:pt x="407" y="193"/>
                    <a:pt x="410" y="194"/>
                    <a:pt x="413" y="194"/>
                  </a:cubicBezTo>
                  <a:cubicBezTo>
                    <a:pt x="415" y="194"/>
                    <a:pt x="415" y="194"/>
                    <a:pt x="415" y="194"/>
                  </a:cubicBezTo>
                  <a:cubicBezTo>
                    <a:pt x="415" y="193"/>
                    <a:pt x="415" y="192"/>
                    <a:pt x="414" y="192"/>
                  </a:cubicBezTo>
                  <a:cubicBezTo>
                    <a:pt x="416" y="191"/>
                    <a:pt x="416" y="191"/>
                    <a:pt x="416" y="191"/>
                  </a:cubicBezTo>
                  <a:cubicBezTo>
                    <a:pt x="420" y="192"/>
                    <a:pt x="424" y="194"/>
                    <a:pt x="426" y="197"/>
                  </a:cubicBezTo>
                  <a:cubicBezTo>
                    <a:pt x="428" y="198"/>
                    <a:pt x="428" y="198"/>
                    <a:pt x="428" y="198"/>
                  </a:cubicBezTo>
                  <a:cubicBezTo>
                    <a:pt x="429" y="199"/>
                    <a:pt x="429" y="199"/>
                    <a:pt x="429" y="199"/>
                  </a:cubicBezTo>
                  <a:cubicBezTo>
                    <a:pt x="429" y="200"/>
                    <a:pt x="429" y="201"/>
                    <a:pt x="429" y="202"/>
                  </a:cubicBezTo>
                  <a:cubicBezTo>
                    <a:pt x="433" y="206"/>
                    <a:pt x="433" y="206"/>
                    <a:pt x="433" y="206"/>
                  </a:cubicBezTo>
                  <a:cubicBezTo>
                    <a:pt x="433" y="206"/>
                    <a:pt x="434" y="207"/>
                    <a:pt x="434" y="207"/>
                  </a:cubicBezTo>
                  <a:cubicBezTo>
                    <a:pt x="439" y="213"/>
                    <a:pt x="444" y="219"/>
                    <a:pt x="447" y="225"/>
                  </a:cubicBezTo>
                  <a:cubicBezTo>
                    <a:pt x="450" y="227"/>
                    <a:pt x="450" y="227"/>
                    <a:pt x="450" y="227"/>
                  </a:cubicBezTo>
                  <a:cubicBezTo>
                    <a:pt x="457" y="227"/>
                    <a:pt x="457" y="227"/>
                    <a:pt x="457" y="227"/>
                  </a:cubicBezTo>
                  <a:cubicBezTo>
                    <a:pt x="459" y="228"/>
                    <a:pt x="459" y="228"/>
                    <a:pt x="459" y="228"/>
                  </a:cubicBezTo>
                  <a:cubicBezTo>
                    <a:pt x="462" y="231"/>
                    <a:pt x="465" y="235"/>
                    <a:pt x="468" y="238"/>
                  </a:cubicBezTo>
                  <a:cubicBezTo>
                    <a:pt x="469" y="240"/>
                    <a:pt x="469" y="240"/>
                    <a:pt x="469" y="240"/>
                  </a:cubicBezTo>
                  <a:cubicBezTo>
                    <a:pt x="469" y="245"/>
                    <a:pt x="469" y="245"/>
                    <a:pt x="469" y="245"/>
                  </a:cubicBezTo>
                  <a:cubicBezTo>
                    <a:pt x="470" y="247"/>
                    <a:pt x="470" y="247"/>
                    <a:pt x="470" y="247"/>
                  </a:cubicBezTo>
                  <a:cubicBezTo>
                    <a:pt x="473" y="250"/>
                    <a:pt x="476" y="252"/>
                    <a:pt x="479" y="253"/>
                  </a:cubicBezTo>
                  <a:cubicBezTo>
                    <a:pt x="480" y="252"/>
                    <a:pt x="481" y="250"/>
                    <a:pt x="482" y="249"/>
                  </a:cubicBezTo>
                  <a:cubicBezTo>
                    <a:pt x="483" y="248"/>
                    <a:pt x="483" y="248"/>
                    <a:pt x="483" y="248"/>
                  </a:cubicBezTo>
                  <a:cubicBezTo>
                    <a:pt x="484" y="248"/>
                    <a:pt x="485" y="248"/>
                    <a:pt x="485" y="249"/>
                  </a:cubicBezTo>
                  <a:cubicBezTo>
                    <a:pt x="487" y="250"/>
                    <a:pt x="489" y="251"/>
                    <a:pt x="491" y="252"/>
                  </a:cubicBezTo>
                  <a:cubicBezTo>
                    <a:pt x="493" y="252"/>
                    <a:pt x="493" y="252"/>
                    <a:pt x="493" y="252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4" y="257"/>
                    <a:pt x="496" y="260"/>
                    <a:pt x="498" y="262"/>
                  </a:cubicBezTo>
                  <a:cubicBezTo>
                    <a:pt x="500" y="262"/>
                    <a:pt x="500" y="262"/>
                    <a:pt x="500" y="262"/>
                  </a:cubicBezTo>
                  <a:cubicBezTo>
                    <a:pt x="504" y="263"/>
                    <a:pt x="504" y="263"/>
                    <a:pt x="504" y="263"/>
                  </a:cubicBezTo>
                  <a:cubicBezTo>
                    <a:pt x="505" y="264"/>
                    <a:pt x="505" y="264"/>
                    <a:pt x="505" y="264"/>
                  </a:cubicBezTo>
                  <a:cubicBezTo>
                    <a:pt x="508" y="268"/>
                    <a:pt x="511" y="273"/>
                    <a:pt x="513" y="277"/>
                  </a:cubicBezTo>
                  <a:cubicBezTo>
                    <a:pt x="515" y="279"/>
                    <a:pt x="515" y="279"/>
                    <a:pt x="515" y="279"/>
                  </a:cubicBezTo>
                  <a:cubicBezTo>
                    <a:pt x="515" y="279"/>
                    <a:pt x="512" y="286"/>
                    <a:pt x="512" y="286"/>
                  </a:cubicBezTo>
                  <a:cubicBezTo>
                    <a:pt x="511" y="287"/>
                    <a:pt x="511" y="287"/>
                    <a:pt x="511" y="287"/>
                  </a:cubicBezTo>
                  <a:cubicBezTo>
                    <a:pt x="512" y="287"/>
                    <a:pt x="512" y="287"/>
                    <a:pt x="512" y="287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4" y="290"/>
                    <a:pt x="514" y="290"/>
                    <a:pt x="514" y="290"/>
                  </a:cubicBezTo>
                  <a:cubicBezTo>
                    <a:pt x="515" y="290"/>
                    <a:pt x="515" y="290"/>
                    <a:pt x="515" y="290"/>
                  </a:cubicBezTo>
                  <a:cubicBezTo>
                    <a:pt x="514" y="291"/>
                    <a:pt x="514" y="291"/>
                    <a:pt x="514" y="291"/>
                  </a:cubicBezTo>
                  <a:cubicBezTo>
                    <a:pt x="514" y="298"/>
                    <a:pt x="514" y="305"/>
                    <a:pt x="510" y="310"/>
                  </a:cubicBezTo>
                  <a:cubicBezTo>
                    <a:pt x="509" y="311"/>
                    <a:pt x="508" y="311"/>
                    <a:pt x="507" y="311"/>
                  </a:cubicBezTo>
                  <a:cubicBezTo>
                    <a:pt x="506" y="311"/>
                    <a:pt x="506" y="311"/>
                    <a:pt x="506" y="311"/>
                  </a:cubicBezTo>
                  <a:cubicBezTo>
                    <a:pt x="505" y="313"/>
                    <a:pt x="505" y="315"/>
                    <a:pt x="504" y="317"/>
                  </a:cubicBezTo>
                  <a:cubicBezTo>
                    <a:pt x="504" y="316"/>
                    <a:pt x="504" y="316"/>
                    <a:pt x="504" y="316"/>
                  </a:cubicBezTo>
                  <a:cubicBezTo>
                    <a:pt x="500" y="315"/>
                    <a:pt x="500" y="315"/>
                    <a:pt x="500" y="315"/>
                  </a:cubicBezTo>
                  <a:cubicBezTo>
                    <a:pt x="498" y="312"/>
                    <a:pt x="498" y="312"/>
                    <a:pt x="498" y="312"/>
                  </a:cubicBezTo>
                  <a:cubicBezTo>
                    <a:pt x="494" y="309"/>
                    <a:pt x="489" y="308"/>
                    <a:pt x="483" y="307"/>
                  </a:cubicBezTo>
                  <a:cubicBezTo>
                    <a:pt x="481" y="307"/>
                    <a:pt x="479" y="308"/>
                    <a:pt x="476" y="309"/>
                  </a:cubicBezTo>
                  <a:cubicBezTo>
                    <a:pt x="475" y="310"/>
                    <a:pt x="475" y="310"/>
                    <a:pt x="475" y="310"/>
                  </a:cubicBezTo>
                  <a:cubicBezTo>
                    <a:pt x="475" y="311"/>
                    <a:pt x="475" y="311"/>
                    <a:pt x="475" y="311"/>
                  </a:cubicBezTo>
                  <a:cubicBezTo>
                    <a:pt x="475" y="311"/>
                    <a:pt x="475" y="311"/>
                    <a:pt x="475" y="311"/>
                  </a:cubicBezTo>
                  <a:cubicBezTo>
                    <a:pt x="475" y="312"/>
                    <a:pt x="475" y="312"/>
                    <a:pt x="475" y="312"/>
                  </a:cubicBezTo>
                  <a:cubicBezTo>
                    <a:pt x="476" y="315"/>
                    <a:pt x="476" y="315"/>
                    <a:pt x="476" y="315"/>
                  </a:cubicBezTo>
                  <a:cubicBezTo>
                    <a:pt x="477" y="316"/>
                    <a:pt x="477" y="316"/>
                    <a:pt x="477" y="316"/>
                  </a:cubicBezTo>
                  <a:cubicBezTo>
                    <a:pt x="477" y="317"/>
                    <a:pt x="477" y="317"/>
                    <a:pt x="477" y="317"/>
                  </a:cubicBezTo>
                  <a:cubicBezTo>
                    <a:pt x="475" y="322"/>
                    <a:pt x="474" y="326"/>
                    <a:pt x="474" y="330"/>
                  </a:cubicBezTo>
                  <a:cubicBezTo>
                    <a:pt x="474" y="331"/>
                    <a:pt x="474" y="332"/>
                    <a:pt x="474" y="332"/>
                  </a:cubicBezTo>
                  <a:cubicBezTo>
                    <a:pt x="473" y="334"/>
                    <a:pt x="473" y="335"/>
                    <a:pt x="473" y="336"/>
                  </a:cubicBezTo>
                  <a:cubicBezTo>
                    <a:pt x="471" y="339"/>
                    <a:pt x="471" y="339"/>
                    <a:pt x="471" y="339"/>
                  </a:cubicBezTo>
                  <a:cubicBezTo>
                    <a:pt x="467" y="342"/>
                    <a:pt x="463" y="346"/>
                    <a:pt x="457" y="349"/>
                  </a:cubicBezTo>
                  <a:cubicBezTo>
                    <a:pt x="442" y="352"/>
                    <a:pt x="433" y="356"/>
                    <a:pt x="421" y="36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15" y="365"/>
                    <a:pt x="415" y="365"/>
                    <a:pt x="415" y="365"/>
                  </a:cubicBezTo>
                  <a:cubicBezTo>
                    <a:pt x="414" y="366"/>
                    <a:pt x="414" y="366"/>
                    <a:pt x="414" y="366"/>
                  </a:cubicBezTo>
                  <a:cubicBezTo>
                    <a:pt x="411" y="369"/>
                    <a:pt x="409" y="372"/>
                    <a:pt x="405" y="374"/>
                  </a:cubicBezTo>
                  <a:cubicBezTo>
                    <a:pt x="404" y="375"/>
                    <a:pt x="404" y="376"/>
                    <a:pt x="403" y="377"/>
                  </a:cubicBezTo>
                  <a:cubicBezTo>
                    <a:pt x="402" y="377"/>
                    <a:pt x="402" y="377"/>
                    <a:pt x="402" y="377"/>
                  </a:cubicBezTo>
                  <a:cubicBezTo>
                    <a:pt x="402" y="377"/>
                    <a:pt x="402" y="377"/>
                    <a:pt x="402" y="377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00" y="379"/>
                    <a:pt x="400" y="379"/>
                    <a:pt x="400" y="379"/>
                  </a:cubicBezTo>
                  <a:cubicBezTo>
                    <a:pt x="400" y="381"/>
                    <a:pt x="400" y="381"/>
                    <a:pt x="400" y="381"/>
                  </a:cubicBezTo>
                  <a:cubicBezTo>
                    <a:pt x="402" y="386"/>
                    <a:pt x="406" y="390"/>
                    <a:pt x="410" y="393"/>
                  </a:cubicBezTo>
                  <a:cubicBezTo>
                    <a:pt x="411" y="395"/>
                    <a:pt x="412" y="398"/>
                    <a:pt x="413" y="400"/>
                  </a:cubicBezTo>
                  <a:cubicBezTo>
                    <a:pt x="413" y="401"/>
                    <a:pt x="413" y="401"/>
                    <a:pt x="413" y="401"/>
                  </a:cubicBezTo>
                  <a:cubicBezTo>
                    <a:pt x="416" y="403"/>
                    <a:pt x="416" y="403"/>
                    <a:pt x="416" y="403"/>
                  </a:cubicBezTo>
                  <a:cubicBezTo>
                    <a:pt x="418" y="405"/>
                    <a:pt x="418" y="405"/>
                    <a:pt x="418" y="405"/>
                  </a:cubicBezTo>
                  <a:cubicBezTo>
                    <a:pt x="419" y="405"/>
                    <a:pt x="419" y="405"/>
                    <a:pt x="419" y="405"/>
                  </a:cubicBezTo>
                  <a:cubicBezTo>
                    <a:pt x="421" y="407"/>
                    <a:pt x="421" y="407"/>
                    <a:pt x="421" y="407"/>
                  </a:cubicBezTo>
                  <a:cubicBezTo>
                    <a:pt x="422" y="411"/>
                    <a:pt x="424" y="415"/>
                    <a:pt x="427" y="419"/>
                  </a:cubicBezTo>
                  <a:cubicBezTo>
                    <a:pt x="424" y="423"/>
                    <a:pt x="420" y="428"/>
                    <a:pt x="419" y="433"/>
                  </a:cubicBezTo>
                  <a:cubicBezTo>
                    <a:pt x="419" y="434"/>
                    <a:pt x="419" y="434"/>
                    <a:pt x="419" y="434"/>
                  </a:cubicBezTo>
                  <a:cubicBezTo>
                    <a:pt x="419" y="434"/>
                    <a:pt x="417" y="437"/>
                    <a:pt x="417" y="437"/>
                  </a:cubicBezTo>
                  <a:cubicBezTo>
                    <a:pt x="418" y="439"/>
                    <a:pt x="418" y="439"/>
                    <a:pt x="418" y="439"/>
                  </a:cubicBezTo>
                  <a:cubicBezTo>
                    <a:pt x="424" y="440"/>
                    <a:pt x="424" y="440"/>
                    <a:pt x="424" y="440"/>
                  </a:cubicBezTo>
                  <a:cubicBezTo>
                    <a:pt x="426" y="440"/>
                    <a:pt x="427" y="439"/>
                    <a:pt x="429" y="438"/>
                  </a:cubicBezTo>
                  <a:cubicBezTo>
                    <a:pt x="430" y="439"/>
                    <a:pt x="430" y="439"/>
                    <a:pt x="430" y="439"/>
                  </a:cubicBezTo>
                  <a:cubicBezTo>
                    <a:pt x="435" y="442"/>
                    <a:pt x="437" y="447"/>
                    <a:pt x="436" y="452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35" y="454"/>
                    <a:pt x="435" y="455"/>
                    <a:pt x="434" y="456"/>
                  </a:cubicBezTo>
                  <a:cubicBezTo>
                    <a:pt x="432" y="458"/>
                    <a:pt x="432" y="458"/>
                    <a:pt x="432" y="458"/>
                  </a:cubicBezTo>
                  <a:cubicBezTo>
                    <a:pt x="432" y="458"/>
                    <a:pt x="432" y="458"/>
                    <a:pt x="432" y="458"/>
                  </a:cubicBezTo>
                  <a:cubicBezTo>
                    <a:pt x="432" y="461"/>
                    <a:pt x="432" y="461"/>
                    <a:pt x="432" y="461"/>
                  </a:cubicBezTo>
                  <a:cubicBezTo>
                    <a:pt x="433" y="461"/>
                    <a:pt x="433" y="461"/>
                    <a:pt x="433" y="461"/>
                  </a:cubicBezTo>
                  <a:cubicBezTo>
                    <a:pt x="432" y="462"/>
                    <a:pt x="432" y="463"/>
                    <a:pt x="431" y="464"/>
                  </a:cubicBezTo>
                  <a:cubicBezTo>
                    <a:pt x="431" y="467"/>
                    <a:pt x="431" y="469"/>
                    <a:pt x="432" y="472"/>
                  </a:cubicBezTo>
                  <a:cubicBezTo>
                    <a:pt x="431" y="473"/>
                    <a:pt x="430" y="474"/>
                    <a:pt x="428" y="476"/>
                  </a:cubicBezTo>
                  <a:cubicBezTo>
                    <a:pt x="427" y="476"/>
                    <a:pt x="427" y="476"/>
                    <a:pt x="427" y="476"/>
                  </a:cubicBezTo>
                  <a:cubicBezTo>
                    <a:pt x="427" y="475"/>
                    <a:pt x="426" y="475"/>
                    <a:pt x="426" y="475"/>
                  </a:cubicBezTo>
                  <a:cubicBezTo>
                    <a:pt x="425" y="474"/>
                    <a:pt x="425" y="474"/>
                    <a:pt x="425" y="474"/>
                  </a:cubicBezTo>
                  <a:cubicBezTo>
                    <a:pt x="424" y="474"/>
                    <a:pt x="424" y="474"/>
                    <a:pt x="424" y="474"/>
                  </a:cubicBezTo>
                  <a:cubicBezTo>
                    <a:pt x="423" y="475"/>
                    <a:pt x="423" y="475"/>
                    <a:pt x="422" y="475"/>
                  </a:cubicBezTo>
                  <a:cubicBezTo>
                    <a:pt x="421" y="475"/>
                    <a:pt x="421" y="475"/>
                    <a:pt x="421" y="475"/>
                  </a:cubicBezTo>
                  <a:cubicBezTo>
                    <a:pt x="417" y="472"/>
                    <a:pt x="413" y="469"/>
                    <a:pt x="410" y="465"/>
                  </a:cubicBezTo>
                  <a:cubicBezTo>
                    <a:pt x="409" y="465"/>
                    <a:pt x="408" y="464"/>
                    <a:pt x="407" y="464"/>
                  </a:cubicBezTo>
                  <a:cubicBezTo>
                    <a:pt x="405" y="462"/>
                    <a:pt x="405" y="462"/>
                    <a:pt x="405" y="462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5" y="455"/>
                    <a:pt x="405" y="455"/>
                    <a:pt x="405" y="455"/>
                  </a:cubicBezTo>
                  <a:cubicBezTo>
                    <a:pt x="408" y="454"/>
                    <a:pt x="408" y="454"/>
                    <a:pt x="408" y="454"/>
                  </a:cubicBezTo>
                  <a:cubicBezTo>
                    <a:pt x="407" y="452"/>
                    <a:pt x="405" y="451"/>
                    <a:pt x="403" y="450"/>
                  </a:cubicBezTo>
                  <a:cubicBezTo>
                    <a:pt x="402" y="448"/>
                    <a:pt x="402" y="448"/>
                    <a:pt x="402" y="448"/>
                  </a:cubicBezTo>
                  <a:cubicBezTo>
                    <a:pt x="403" y="446"/>
                    <a:pt x="403" y="446"/>
                    <a:pt x="403" y="446"/>
                  </a:cubicBezTo>
                  <a:cubicBezTo>
                    <a:pt x="401" y="446"/>
                    <a:pt x="401" y="446"/>
                    <a:pt x="401" y="446"/>
                  </a:cubicBezTo>
                  <a:cubicBezTo>
                    <a:pt x="396" y="444"/>
                    <a:pt x="390" y="444"/>
                    <a:pt x="385" y="446"/>
                  </a:cubicBezTo>
                  <a:cubicBezTo>
                    <a:pt x="381" y="450"/>
                    <a:pt x="381" y="450"/>
                    <a:pt x="381" y="450"/>
                  </a:cubicBezTo>
                  <a:cubicBezTo>
                    <a:pt x="379" y="451"/>
                    <a:pt x="377" y="452"/>
                    <a:pt x="375" y="451"/>
                  </a:cubicBezTo>
                  <a:cubicBezTo>
                    <a:pt x="373" y="450"/>
                    <a:pt x="371" y="449"/>
                    <a:pt x="369" y="447"/>
                  </a:cubicBezTo>
                  <a:cubicBezTo>
                    <a:pt x="368" y="445"/>
                    <a:pt x="368" y="444"/>
                    <a:pt x="367" y="442"/>
                  </a:cubicBezTo>
                  <a:cubicBezTo>
                    <a:pt x="365" y="442"/>
                    <a:pt x="365" y="442"/>
                    <a:pt x="365" y="442"/>
                  </a:cubicBezTo>
                  <a:cubicBezTo>
                    <a:pt x="363" y="443"/>
                    <a:pt x="361" y="443"/>
                    <a:pt x="359" y="443"/>
                  </a:cubicBezTo>
                  <a:cubicBezTo>
                    <a:pt x="353" y="442"/>
                    <a:pt x="353" y="442"/>
                    <a:pt x="353" y="442"/>
                  </a:cubicBezTo>
                  <a:cubicBezTo>
                    <a:pt x="351" y="442"/>
                    <a:pt x="351" y="442"/>
                    <a:pt x="351" y="442"/>
                  </a:cubicBezTo>
                  <a:cubicBezTo>
                    <a:pt x="348" y="444"/>
                    <a:pt x="348" y="444"/>
                    <a:pt x="348" y="444"/>
                  </a:cubicBezTo>
                  <a:cubicBezTo>
                    <a:pt x="347" y="444"/>
                    <a:pt x="347" y="444"/>
                    <a:pt x="347" y="444"/>
                  </a:cubicBezTo>
                  <a:cubicBezTo>
                    <a:pt x="346" y="443"/>
                    <a:pt x="346" y="443"/>
                    <a:pt x="346" y="443"/>
                  </a:cubicBezTo>
                  <a:cubicBezTo>
                    <a:pt x="346" y="441"/>
                    <a:pt x="346" y="441"/>
                    <a:pt x="346" y="441"/>
                  </a:cubicBezTo>
                  <a:cubicBezTo>
                    <a:pt x="346" y="440"/>
                    <a:pt x="346" y="440"/>
                    <a:pt x="346" y="440"/>
                  </a:cubicBezTo>
                  <a:cubicBezTo>
                    <a:pt x="347" y="439"/>
                    <a:pt x="347" y="439"/>
                    <a:pt x="347" y="439"/>
                  </a:cubicBezTo>
                  <a:cubicBezTo>
                    <a:pt x="347" y="438"/>
                    <a:pt x="347" y="438"/>
                    <a:pt x="347" y="437"/>
                  </a:cubicBezTo>
                  <a:cubicBezTo>
                    <a:pt x="348" y="436"/>
                    <a:pt x="348" y="436"/>
                    <a:pt x="348" y="436"/>
                  </a:cubicBezTo>
                  <a:cubicBezTo>
                    <a:pt x="346" y="437"/>
                    <a:pt x="344" y="438"/>
                    <a:pt x="342" y="439"/>
                  </a:cubicBezTo>
                  <a:cubicBezTo>
                    <a:pt x="341" y="440"/>
                    <a:pt x="341" y="440"/>
                    <a:pt x="341" y="440"/>
                  </a:cubicBezTo>
                  <a:cubicBezTo>
                    <a:pt x="341" y="441"/>
                    <a:pt x="341" y="441"/>
                    <a:pt x="341" y="442"/>
                  </a:cubicBezTo>
                  <a:cubicBezTo>
                    <a:pt x="342" y="443"/>
                    <a:pt x="342" y="443"/>
                    <a:pt x="343" y="444"/>
                  </a:cubicBezTo>
                  <a:cubicBezTo>
                    <a:pt x="344" y="445"/>
                    <a:pt x="344" y="445"/>
                    <a:pt x="344" y="445"/>
                  </a:cubicBezTo>
                  <a:cubicBezTo>
                    <a:pt x="344" y="447"/>
                    <a:pt x="344" y="448"/>
                    <a:pt x="344" y="450"/>
                  </a:cubicBezTo>
                  <a:cubicBezTo>
                    <a:pt x="343" y="451"/>
                    <a:pt x="343" y="451"/>
                    <a:pt x="343" y="451"/>
                  </a:cubicBezTo>
                  <a:cubicBezTo>
                    <a:pt x="340" y="455"/>
                    <a:pt x="340" y="455"/>
                    <a:pt x="340" y="455"/>
                  </a:cubicBezTo>
                  <a:cubicBezTo>
                    <a:pt x="329" y="455"/>
                    <a:pt x="317" y="452"/>
                    <a:pt x="306" y="456"/>
                  </a:cubicBezTo>
                  <a:cubicBezTo>
                    <a:pt x="305" y="456"/>
                    <a:pt x="305" y="456"/>
                    <a:pt x="305" y="456"/>
                  </a:cubicBezTo>
                  <a:cubicBezTo>
                    <a:pt x="304" y="459"/>
                    <a:pt x="304" y="459"/>
                    <a:pt x="304" y="459"/>
                  </a:cubicBezTo>
                  <a:cubicBezTo>
                    <a:pt x="303" y="459"/>
                    <a:pt x="303" y="459"/>
                    <a:pt x="303" y="459"/>
                  </a:cubicBezTo>
                  <a:cubicBezTo>
                    <a:pt x="296" y="458"/>
                    <a:pt x="289" y="458"/>
                    <a:pt x="281" y="457"/>
                  </a:cubicBezTo>
                  <a:cubicBezTo>
                    <a:pt x="280" y="458"/>
                    <a:pt x="279" y="459"/>
                    <a:pt x="278" y="460"/>
                  </a:cubicBezTo>
                  <a:cubicBezTo>
                    <a:pt x="277" y="462"/>
                    <a:pt x="277" y="464"/>
                    <a:pt x="276" y="466"/>
                  </a:cubicBezTo>
                  <a:cubicBezTo>
                    <a:pt x="274" y="469"/>
                    <a:pt x="274" y="469"/>
                    <a:pt x="274" y="469"/>
                  </a:cubicBezTo>
                  <a:cubicBezTo>
                    <a:pt x="272" y="469"/>
                    <a:pt x="269" y="470"/>
                    <a:pt x="267" y="470"/>
                  </a:cubicBezTo>
                  <a:cubicBezTo>
                    <a:pt x="265" y="470"/>
                    <a:pt x="264" y="469"/>
                    <a:pt x="262" y="469"/>
                  </a:cubicBezTo>
                  <a:cubicBezTo>
                    <a:pt x="259" y="470"/>
                    <a:pt x="259" y="470"/>
                    <a:pt x="259" y="470"/>
                  </a:cubicBezTo>
                  <a:cubicBezTo>
                    <a:pt x="254" y="475"/>
                    <a:pt x="254" y="475"/>
                    <a:pt x="254" y="475"/>
                  </a:cubicBezTo>
                  <a:cubicBezTo>
                    <a:pt x="256" y="475"/>
                    <a:pt x="256" y="475"/>
                    <a:pt x="256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7" y="477"/>
                    <a:pt x="257" y="477"/>
                    <a:pt x="257" y="477"/>
                  </a:cubicBezTo>
                  <a:cubicBezTo>
                    <a:pt x="256" y="479"/>
                    <a:pt x="256" y="479"/>
                    <a:pt x="256" y="479"/>
                  </a:cubicBezTo>
                  <a:cubicBezTo>
                    <a:pt x="255" y="479"/>
                    <a:pt x="255" y="479"/>
                    <a:pt x="255" y="479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48" y="480"/>
                    <a:pt x="248" y="480"/>
                    <a:pt x="248" y="480"/>
                  </a:cubicBezTo>
                  <a:cubicBezTo>
                    <a:pt x="246" y="482"/>
                    <a:pt x="245" y="484"/>
                    <a:pt x="243" y="485"/>
                  </a:cubicBezTo>
                  <a:cubicBezTo>
                    <a:pt x="241" y="486"/>
                    <a:pt x="241" y="486"/>
                    <a:pt x="241" y="486"/>
                  </a:cubicBezTo>
                  <a:cubicBezTo>
                    <a:pt x="238" y="486"/>
                    <a:pt x="238" y="486"/>
                    <a:pt x="238" y="486"/>
                  </a:cubicBezTo>
                  <a:cubicBezTo>
                    <a:pt x="238" y="482"/>
                    <a:pt x="238" y="482"/>
                    <a:pt x="238" y="482"/>
                  </a:cubicBezTo>
                  <a:cubicBezTo>
                    <a:pt x="236" y="481"/>
                    <a:pt x="236" y="481"/>
                    <a:pt x="236" y="481"/>
                  </a:cubicBezTo>
                  <a:cubicBezTo>
                    <a:pt x="233" y="482"/>
                    <a:pt x="233" y="482"/>
                    <a:pt x="233" y="482"/>
                  </a:cubicBezTo>
                  <a:cubicBezTo>
                    <a:pt x="227" y="486"/>
                    <a:pt x="227" y="486"/>
                    <a:pt x="227" y="486"/>
                  </a:cubicBezTo>
                  <a:cubicBezTo>
                    <a:pt x="224" y="487"/>
                    <a:pt x="224" y="487"/>
                    <a:pt x="224" y="487"/>
                  </a:cubicBezTo>
                  <a:cubicBezTo>
                    <a:pt x="213" y="487"/>
                    <a:pt x="213" y="487"/>
                    <a:pt x="213" y="487"/>
                  </a:cubicBezTo>
                  <a:cubicBezTo>
                    <a:pt x="212" y="486"/>
                    <a:pt x="212" y="486"/>
                    <a:pt x="212" y="486"/>
                  </a:cubicBezTo>
                  <a:cubicBezTo>
                    <a:pt x="211" y="484"/>
                    <a:pt x="211" y="484"/>
                    <a:pt x="211" y="484"/>
                  </a:cubicBezTo>
                  <a:cubicBezTo>
                    <a:pt x="211" y="484"/>
                    <a:pt x="211" y="484"/>
                    <a:pt x="211" y="484"/>
                  </a:cubicBezTo>
                  <a:cubicBezTo>
                    <a:pt x="212" y="483"/>
                    <a:pt x="212" y="482"/>
                    <a:pt x="212" y="481"/>
                  </a:cubicBezTo>
                  <a:cubicBezTo>
                    <a:pt x="211" y="481"/>
                    <a:pt x="211" y="481"/>
                    <a:pt x="211" y="481"/>
                  </a:cubicBezTo>
                  <a:cubicBezTo>
                    <a:pt x="206" y="475"/>
                    <a:pt x="206" y="475"/>
                    <a:pt x="206" y="475"/>
                  </a:cubicBezTo>
                  <a:cubicBezTo>
                    <a:pt x="200" y="473"/>
                    <a:pt x="200" y="473"/>
                    <a:pt x="200" y="473"/>
                  </a:cubicBezTo>
                  <a:cubicBezTo>
                    <a:pt x="200" y="472"/>
                    <a:pt x="200" y="472"/>
                    <a:pt x="200" y="472"/>
                  </a:cubicBezTo>
                  <a:cubicBezTo>
                    <a:pt x="203" y="469"/>
                    <a:pt x="203" y="469"/>
                    <a:pt x="203" y="469"/>
                  </a:cubicBezTo>
                  <a:cubicBezTo>
                    <a:pt x="204" y="468"/>
                    <a:pt x="204" y="468"/>
                    <a:pt x="204" y="468"/>
                  </a:cubicBezTo>
                  <a:cubicBezTo>
                    <a:pt x="203" y="467"/>
                    <a:pt x="202" y="467"/>
                    <a:pt x="200" y="466"/>
                  </a:cubicBezTo>
                  <a:cubicBezTo>
                    <a:pt x="199" y="466"/>
                    <a:pt x="199" y="466"/>
                    <a:pt x="199" y="466"/>
                  </a:cubicBezTo>
                  <a:cubicBezTo>
                    <a:pt x="197" y="466"/>
                    <a:pt x="195" y="467"/>
                    <a:pt x="193" y="468"/>
                  </a:cubicBezTo>
                  <a:cubicBezTo>
                    <a:pt x="190" y="469"/>
                    <a:pt x="190" y="469"/>
                    <a:pt x="190" y="469"/>
                  </a:cubicBezTo>
                  <a:cubicBezTo>
                    <a:pt x="189" y="468"/>
                    <a:pt x="189" y="468"/>
                    <a:pt x="189" y="468"/>
                  </a:cubicBezTo>
                  <a:cubicBezTo>
                    <a:pt x="189" y="468"/>
                    <a:pt x="188" y="467"/>
                    <a:pt x="188" y="467"/>
                  </a:cubicBezTo>
                  <a:cubicBezTo>
                    <a:pt x="188" y="466"/>
                    <a:pt x="188" y="466"/>
                    <a:pt x="188" y="466"/>
                  </a:cubicBezTo>
                  <a:cubicBezTo>
                    <a:pt x="174" y="461"/>
                    <a:pt x="174" y="461"/>
                    <a:pt x="174" y="461"/>
                  </a:cubicBezTo>
                  <a:cubicBezTo>
                    <a:pt x="171" y="461"/>
                    <a:pt x="171" y="461"/>
                    <a:pt x="171" y="461"/>
                  </a:cubicBezTo>
                  <a:cubicBezTo>
                    <a:pt x="170" y="462"/>
                    <a:pt x="170" y="462"/>
                    <a:pt x="170" y="462"/>
                  </a:cubicBezTo>
                  <a:cubicBezTo>
                    <a:pt x="168" y="465"/>
                    <a:pt x="168" y="465"/>
                    <a:pt x="168" y="465"/>
                  </a:cubicBezTo>
                  <a:cubicBezTo>
                    <a:pt x="166" y="466"/>
                    <a:pt x="166" y="466"/>
                    <a:pt x="166" y="466"/>
                  </a:cubicBezTo>
                  <a:cubicBezTo>
                    <a:pt x="165" y="466"/>
                    <a:pt x="165" y="466"/>
                    <a:pt x="165" y="466"/>
                  </a:cubicBezTo>
                  <a:cubicBezTo>
                    <a:pt x="161" y="466"/>
                    <a:pt x="161" y="466"/>
                    <a:pt x="161" y="466"/>
                  </a:cubicBezTo>
                  <a:cubicBezTo>
                    <a:pt x="160" y="465"/>
                    <a:pt x="159" y="465"/>
                    <a:pt x="158" y="464"/>
                  </a:cubicBezTo>
                  <a:cubicBezTo>
                    <a:pt x="157" y="464"/>
                    <a:pt x="157" y="464"/>
                    <a:pt x="157" y="464"/>
                  </a:cubicBezTo>
                  <a:cubicBezTo>
                    <a:pt x="157" y="462"/>
                    <a:pt x="157" y="462"/>
                    <a:pt x="157" y="462"/>
                  </a:cubicBezTo>
                  <a:cubicBezTo>
                    <a:pt x="157" y="462"/>
                    <a:pt x="158" y="461"/>
                    <a:pt x="158" y="461"/>
                  </a:cubicBezTo>
                  <a:cubicBezTo>
                    <a:pt x="158" y="460"/>
                    <a:pt x="158" y="460"/>
                    <a:pt x="158" y="460"/>
                  </a:cubicBezTo>
                  <a:cubicBezTo>
                    <a:pt x="158" y="459"/>
                    <a:pt x="158" y="459"/>
                    <a:pt x="158" y="459"/>
                  </a:cubicBezTo>
                  <a:cubicBezTo>
                    <a:pt x="157" y="458"/>
                    <a:pt x="157" y="458"/>
                    <a:pt x="157" y="458"/>
                  </a:cubicBezTo>
                  <a:cubicBezTo>
                    <a:pt x="156" y="459"/>
                    <a:pt x="155" y="459"/>
                    <a:pt x="153" y="460"/>
                  </a:cubicBezTo>
                  <a:cubicBezTo>
                    <a:pt x="153" y="461"/>
                    <a:pt x="153" y="461"/>
                    <a:pt x="153" y="461"/>
                  </a:cubicBezTo>
                  <a:cubicBezTo>
                    <a:pt x="154" y="462"/>
                    <a:pt x="155" y="463"/>
                    <a:pt x="155" y="464"/>
                  </a:cubicBezTo>
                  <a:cubicBezTo>
                    <a:pt x="155" y="467"/>
                    <a:pt x="154" y="469"/>
                    <a:pt x="154" y="472"/>
                  </a:cubicBezTo>
                  <a:cubicBezTo>
                    <a:pt x="155" y="472"/>
                    <a:pt x="155" y="472"/>
                    <a:pt x="155" y="472"/>
                  </a:cubicBezTo>
                  <a:cubicBezTo>
                    <a:pt x="156" y="473"/>
                    <a:pt x="156" y="473"/>
                    <a:pt x="156" y="473"/>
                  </a:cubicBezTo>
                  <a:cubicBezTo>
                    <a:pt x="157" y="475"/>
                    <a:pt x="157" y="478"/>
                    <a:pt x="157" y="480"/>
                  </a:cubicBezTo>
                  <a:cubicBezTo>
                    <a:pt x="157" y="483"/>
                    <a:pt x="155" y="486"/>
                    <a:pt x="153" y="488"/>
                  </a:cubicBezTo>
                  <a:cubicBezTo>
                    <a:pt x="152" y="489"/>
                    <a:pt x="150" y="490"/>
                    <a:pt x="149" y="490"/>
                  </a:cubicBezTo>
                  <a:cubicBezTo>
                    <a:pt x="145" y="499"/>
                    <a:pt x="136" y="505"/>
                    <a:pt x="126" y="505"/>
                  </a:cubicBezTo>
                  <a:cubicBezTo>
                    <a:pt x="126" y="504"/>
                    <a:pt x="126" y="504"/>
                    <a:pt x="126" y="504"/>
                  </a:cubicBezTo>
                  <a:cubicBezTo>
                    <a:pt x="126" y="503"/>
                    <a:pt x="127" y="503"/>
                    <a:pt x="127" y="502"/>
                  </a:cubicBezTo>
                  <a:cubicBezTo>
                    <a:pt x="128" y="501"/>
                    <a:pt x="128" y="501"/>
                    <a:pt x="128" y="501"/>
                  </a:cubicBezTo>
                  <a:cubicBezTo>
                    <a:pt x="129" y="501"/>
                    <a:pt x="129" y="501"/>
                    <a:pt x="129" y="501"/>
                  </a:cubicBezTo>
                  <a:cubicBezTo>
                    <a:pt x="129" y="501"/>
                    <a:pt x="129" y="501"/>
                    <a:pt x="129" y="501"/>
                  </a:cubicBezTo>
                  <a:cubicBezTo>
                    <a:pt x="130" y="500"/>
                    <a:pt x="130" y="500"/>
                    <a:pt x="130" y="500"/>
                  </a:cubicBezTo>
                  <a:cubicBezTo>
                    <a:pt x="130" y="499"/>
                    <a:pt x="130" y="498"/>
                    <a:pt x="129" y="498"/>
                  </a:cubicBezTo>
                  <a:cubicBezTo>
                    <a:pt x="131" y="492"/>
                    <a:pt x="131" y="492"/>
                    <a:pt x="131" y="492"/>
                  </a:cubicBezTo>
                  <a:cubicBezTo>
                    <a:pt x="131" y="490"/>
                    <a:pt x="131" y="490"/>
                    <a:pt x="131" y="490"/>
                  </a:cubicBezTo>
                  <a:cubicBezTo>
                    <a:pt x="130" y="489"/>
                    <a:pt x="130" y="489"/>
                    <a:pt x="130" y="489"/>
                  </a:cubicBezTo>
                  <a:cubicBezTo>
                    <a:pt x="125" y="489"/>
                    <a:pt x="125" y="489"/>
                    <a:pt x="125" y="489"/>
                  </a:cubicBezTo>
                  <a:cubicBezTo>
                    <a:pt x="124" y="490"/>
                    <a:pt x="124" y="491"/>
                    <a:pt x="123" y="491"/>
                  </a:cubicBezTo>
                  <a:cubicBezTo>
                    <a:pt x="123" y="491"/>
                    <a:pt x="123" y="491"/>
                    <a:pt x="123" y="491"/>
                  </a:cubicBezTo>
                  <a:cubicBezTo>
                    <a:pt x="121" y="490"/>
                    <a:pt x="121" y="490"/>
                    <a:pt x="121" y="490"/>
                  </a:cubicBezTo>
                  <a:cubicBezTo>
                    <a:pt x="121" y="490"/>
                    <a:pt x="121" y="490"/>
                    <a:pt x="121" y="490"/>
                  </a:cubicBezTo>
                  <a:cubicBezTo>
                    <a:pt x="120" y="491"/>
                    <a:pt x="119" y="491"/>
                    <a:pt x="119" y="492"/>
                  </a:cubicBezTo>
                  <a:cubicBezTo>
                    <a:pt x="118" y="492"/>
                    <a:pt x="118" y="492"/>
                    <a:pt x="118" y="492"/>
                  </a:cubicBezTo>
                  <a:cubicBezTo>
                    <a:pt x="117" y="491"/>
                    <a:pt x="117" y="491"/>
                    <a:pt x="117" y="491"/>
                  </a:cubicBezTo>
                  <a:cubicBezTo>
                    <a:pt x="116" y="489"/>
                    <a:pt x="116" y="489"/>
                    <a:pt x="116" y="489"/>
                  </a:cubicBezTo>
                  <a:cubicBezTo>
                    <a:pt x="116" y="488"/>
                    <a:pt x="116" y="487"/>
                    <a:pt x="116" y="486"/>
                  </a:cubicBezTo>
                  <a:cubicBezTo>
                    <a:pt x="115" y="485"/>
                    <a:pt x="115" y="485"/>
                    <a:pt x="115" y="485"/>
                  </a:cubicBezTo>
                  <a:cubicBezTo>
                    <a:pt x="117" y="483"/>
                    <a:pt x="117" y="483"/>
                    <a:pt x="117" y="483"/>
                  </a:cubicBezTo>
                  <a:cubicBezTo>
                    <a:pt x="118" y="481"/>
                    <a:pt x="118" y="481"/>
                    <a:pt x="118" y="481"/>
                  </a:cubicBezTo>
                  <a:cubicBezTo>
                    <a:pt x="116" y="478"/>
                    <a:pt x="114" y="475"/>
                    <a:pt x="112" y="472"/>
                  </a:cubicBezTo>
                  <a:cubicBezTo>
                    <a:pt x="110" y="473"/>
                    <a:pt x="110" y="473"/>
                    <a:pt x="110" y="473"/>
                  </a:cubicBezTo>
                  <a:cubicBezTo>
                    <a:pt x="109" y="474"/>
                    <a:pt x="109" y="474"/>
                    <a:pt x="109" y="474"/>
                  </a:cubicBezTo>
                  <a:cubicBezTo>
                    <a:pt x="109" y="474"/>
                    <a:pt x="109" y="474"/>
                    <a:pt x="109" y="474"/>
                  </a:cubicBezTo>
                  <a:cubicBezTo>
                    <a:pt x="107" y="473"/>
                    <a:pt x="107" y="473"/>
                    <a:pt x="107" y="473"/>
                  </a:cubicBezTo>
                  <a:cubicBezTo>
                    <a:pt x="107" y="473"/>
                    <a:pt x="107" y="472"/>
                    <a:pt x="107" y="472"/>
                  </a:cubicBezTo>
                  <a:cubicBezTo>
                    <a:pt x="106" y="470"/>
                    <a:pt x="106" y="470"/>
                    <a:pt x="106" y="470"/>
                  </a:cubicBezTo>
                  <a:cubicBezTo>
                    <a:pt x="105" y="469"/>
                    <a:pt x="104" y="468"/>
                    <a:pt x="104" y="467"/>
                  </a:cubicBezTo>
                  <a:cubicBezTo>
                    <a:pt x="103" y="464"/>
                    <a:pt x="103" y="464"/>
                    <a:pt x="103" y="464"/>
                  </a:cubicBezTo>
                  <a:cubicBezTo>
                    <a:pt x="102" y="465"/>
                    <a:pt x="102" y="465"/>
                    <a:pt x="102" y="465"/>
                  </a:cubicBezTo>
                  <a:cubicBezTo>
                    <a:pt x="101" y="466"/>
                    <a:pt x="101" y="466"/>
                    <a:pt x="101" y="466"/>
                  </a:cubicBezTo>
                  <a:cubicBezTo>
                    <a:pt x="97" y="466"/>
                    <a:pt x="97" y="466"/>
                    <a:pt x="97" y="466"/>
                  </a:cubicBezTo>
                  <a:cubicBezTo>
                    <a:pt x="94" y="464"/>
                    <a:pt x="94" y="464"/>
                    <a:pt x="94" y="464"/>
                  </a:cubicBezTo>
                  <a:cubicBezTo>
                    <a:pt x="94" y="465"/>
                    <a:pt x="94" y="465"/>
                    <a:pt x="94" y="465"/>
                  </a:cubicBezTo>
                  <a:cubicBezTo>
                    <a:pt x="92" y="465"/>
                    <a:pt x="92" y="465"/>
                    <a:pt x="92" y="465"/>
                  </a:cubicBezTo>
                  <a:cubicBezTo>
                    <a:pt x="92" y="465"/>
                    <a:pt x="92" y="465"/>
                    <a:pt x="92" y="465"/>
                  </a:cubicBezTo>
                  <a:cubicBezTo>
                    <a:pt x="89" y="464"/>
                    <a:pt x="89" y="464"/>
                    <a:pt x="89" y="464"/>
                  </a:cubicBezTo>
                  <a:cubicBezTo>
                    <a:pt x="89" y="463"/>
                    <a:pt x="89" y="463"/>
                    <a:pt x="89" y="463"/>
                  </a:cubicBezTo>
                  <a:cubicBezTo>
                    <a:pt x="89" y="461"/>
                    <a:pt x="89" y="461"/>
                    <a:pt x="89" y="461"/>
                  </a:cubicBezTo>
                  <a:cubicBezTo>
                    <a:pt x="89" y="459"/>
                    <a:pt x="89" y="459"/>
                    <a:pt x="89" y="459"/>
                  </a:cubicBezTo>
                  <a:cubicBezTo>
                    <a:pt x="88" y="458"/>
                    <a:pt x="88" y="458"/>
                    <a:pt x="88" y="458"/>
                  </a:cubicBezTo>
                  <a:cubicBezTo>
                    <a:pt x="86" y="457"/>
                    <a:pt x="86" y="457"/>
                    <a:pt x="86" y="457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3" y="458"/>
                    <a:pt x="83" y="458"/>
                    <a:pt x="83" y="458"/>
                  </a:cubicBezTo>
                  <a:cubicBezTo>
                    <a:pt x="81" y="461"/>
                    <a:pt x="81" y="461"/>
                    <a:pt x="81" y="461"/>
                  </a:cubicBezTo>
                  <a:cubicBezTo>
                    <a:pt x="80" y="463"/>
                    <a:pt x="79" y="464"/>
                    <a:pt x="78" y="466"/>
                  </a:cubicBezTo>
                  <a:cubicBezTo>
                    <a:pt x="75" y="467"/>
                    <a:pt x="75" y="467"/>
                    <a:pt x="75" y="467"/>
                  </a:cubicBezTo>
                  <a:cubicBezTo>
                    <a:pt x="68" y="467"/>
                    <a:pt x="68" y="467"/>
                    <a:pt x="68" y="467"/>
                  </a:cubicBezTo>
                  <a:cubicBezTo>
                    <a:pt x="62" y="466"/>
                    <a:pt x="62" y="466"/>
                    <a:pt x="62" y="466"/>
                  </a:cubicBezTo>
                  <a:cubicBezTo>
                    <a:pt x="64" y="463"/>
                    <a:pt x="66" y="460"/>
                    <a:pt x="68" y="458"/>
                  </a:cubicBezTo>
                  <a:cubicBezTo>
                    <a:pt x="68" y="457"/>
                    <a:pt x="68" y="457"/>
                    <a:pt x="68" y="457"/>
                  </a:cubicBezTo>
                  <a:cubicBezTo>
                    <a:pt x="70" y="457"/>
                    <a:pt x="71" y="457"/>
                    <a:pt x="73" y="456"/>
                  </a:cubicBezTo>
                  <a:cubicBezTo>
                    <a:pt x="73" y="456"/>
                    <a:pt x="73" y="455"/>
                    <a:pt x="74" y="455"/>
                  </a:cubicBezTo>
                  <a:cubicBezTo>
                    <a:pt x="75" y="454"/>
                    <a:pt x="75" y="454"/>
                    <a:pt x="75" y="454"/>
                  </a:cubicBezTo>
                  <a:cubicBezTo>
                    <a:pt x="76" y="454"/>
                    <a:pt x="76" y="454"/>
                    <a:pt x="76" y="454"/>
                  </a:cubicBezTo>
                  <a:cubicBezTo>
                    <a:pt x="79" y="455"/>
                    <a:pt x="79" y="455"/>
                    <a:pt x="79" y="455"/>
                  </a:cubicBezTo>
                  <a:cubicBezTo>
                    <a:pt x="85" y="452"/>
                    <a:pt x="89" y="447"/>
                    <a:pt x="95" y="445"/>
                  </a:cubicBezTo>
                  <a:cubicBezTo>
                    <a:pt x="102" y="449"/>
                    <a:pt x="108" y="445"/>
                    <a:pt x="115" y="444"/>
                  </a:cubicBezTo>
                  <a:cubicBezTo>
                    <a:pt x="116" y="444"/>
                    <a:pt x="116" y="444"/>
                    <a:pt x="116" y="444"/>
                  </a:cubicBezTo>
                  <a:cubicBezTo>
                    <a:pt x="116" y="446"/>
                    <a:pt x="117" y="447"/>
                    <a:pt x="117" y="448"/>
                  </a:cubicBezTo>
                  <a:cubicBezTo>
                    <a:pt x="118" y="447"/>
                    <a:pt x="118" y="447"/>
                    <a:pt x="118" y="447"/>
                  </a:cubicBezTo>
                  <a:cubicBezTo>
                    <a:pt x="118" y="446"/>
                    <a:pt x="118" y="445"/>
                    <a:pt x="119" y="444"/>
                  </a:cubicBezTo>
                  <a:cubicBezTo>
                    <a:pt x="119" y="444"/>
                    <a:pt x="119" y="444"/>
                    <a:pt x="119" y="444"/>
                  </a:cubicBezTo>
                  <a:cubicBezTo>
                    <a:pt x="120" y="444"/>
                    <a:pt x="121" y="445"/>
                    <a:pt x="122" y="445"/>
                  </a:cubicBezTo>
                  <a:cubicBezTo>
                    <a:pt x="123" y="444"/>
                    <a:pt x="123" y="444"/>
                    <a:pt x="123" y="444"/>
                  </a:cubicBezTo>
                  <a:cubicBezTo>
                    <a:pt x="123" y="444"/>
                    <a:pt x="123" y="444"/>
                    <a:pt x="123" y="444"/>
                  </a:cubicBezTo>
                  <a:cubicBezTo>
                    <a:pt x="123" y="440"/>
                    <a:pt x="122" y="435"/>
                    <a:pt x="121" y="431"/>
                  </a:cubicBezTo>
                  <a:cubicBezTo>
                    <a:pt x="121" y="431"/>
                    <a:pt x="121" y="431"/>
                    <a:pt x="121" y="431"/>
                  </a:cubicBezTo>
                  <a:cubicBezTo>
                    <a:pt x="120" y="431"/>
                    <a:pt x="120" y="431"/>
                    <a:pt x="120" y="431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20" y="430"/>
                    <a:pt x="119" y="429"/>
                    <a:pt x="119" y="429"/>
                  </a:cubicBezTo>
                  <a:cubicBezTo>
                    <a:pt x="119" y="429"/>
                    <a:pt x="118" y="428"/>
                    <a:pt x="118" y="428"/>
                  </a:cubicBezTo>
                  <a:cubicBezTo>
                    <a:pt x="118" y="427"/>
                    <a:pt x="118" y="427"/>
                    <a:pt x="118" y="427"/>
                  </a:cubicBezTo>
                  <a:cubicBezTo>
                    <a:pt x="118" y="427"/>
                    <a:pt x="118" y="427"/>
                    <a:pt x="118" y="427"/>
                  </a:cubicBezTo>
                  <a:cubicBezTo>
                    <a:pt x="118" y="426"/>
                    <a:pt x="118" y="426"/>
                    <a:pt x="119" y="425"/>
                  </a:cubicBezTo>
                  <a:cubicBezTo>
                    <a:pt x="119" y="425"/>
                    <a:pt x="120" y="425"/>
                    <a:pt x="121" y="425"/>
                  </a:cubicBezTo>
                  <a:cubicBezTo>
                    <a:pt x="121" y="425"/>
                    <a:pt x="121" y="425"/>
                    <a:pt x="121" y="425"/>
                  </a:cubicBezTo>
                  <a:cubicBezTo>
                    <a:pt x="121" y="425"/>
                    <a:pt x="122" y="424"/>
                    <a:pt x="122" y="424"/>
                  </a:cubicBezTo>
                  <a:cubicBezTo>
                    <a:pt x="122" y="424"/>
                    <a:pt x="122" y="424"/>
                    <a:pt x="122" y="424"/>
                  </a:cubicBezTo>
                  <a:cubicBezTo>
                    <a:pt x="122" y="424"/>
                    <a:pt x="123" y="423"/>
                    <a:pt x="123" y="423"/>
                  </a:cubicBezTo>
                  <a:cubicBezTo>
                    <a:pt x="122" y="421"/>
                    <a:pt x="121" y="419"/>
                    <a:pt x="120" y="416"/>
                  </a:cubicBezTo>
                  <a:cubicBezTo>
                    <a:pt x="120" y="416"/>
                    <a:pt x="120" y="416"/>
                    <a:pt x="120" y="416"/>
                  </a:cubicBezTo>
                  <a:cubicBezTo>
                    <a:pt x="120" y="416"/>
                    <a:pt x="120" y="416"/>
                    <a:pt x="120" y="416"/>
                  </a:cubicBezTo>
                  <a:cubicBezTo>
                    <a:pt x="120" y="417"/>
                    <a:pt x="120" y="417"/>
                    <a:pt x="120" y="417"/>
                  </a:cubicBezTo>
                  <a:cubicBezTo>
                    <a:pt x="119" y="417"/>
                    <a:pt x="119" y="417"/>
                    <a:pt x="119" y="417"/>
                  </a:cubicBezTo>
                  <a:cubicBezTo>
                    <a:pt x="119" y="416"/>
                    <a:pt x="119" y="416"/>
                    <a:pt x="119" y="416"/>
                  </a:cubicBezTo>
                  <a:cubicBezTo>
                    <a:pt x="119" y="416"/>
                    <a:pt x="118" y="416"/>
                    <a:pt x="118" y="416"/>
                  </a:cubicBezTo>
                  <a:cubicBezTo>
                    <a:pt x="118" y="416"/>
                    <a:pt x="118" y="416"/>
                    <a:pt x="118" y="416"/>
                  </a:cubicBezTo>
                  <a:cubicBezTo>
                    <a:pt x="120" y="415"/>
                    <a:pt x="120" y="413"/>
                    <a:pt x="120" y="412"/>
                  </a:cubicBezTo>
                  <a:cubicBezTo>
                    <a:pt x="121" y="411"/>
                    <a:pt x="121" y="411"/>
                    <a:pt x="121" y="411"/>
                  </a:cubicBezTo>
                  <a:cubicBezTo>
                    <a:pt x="121" y="409"/>
                    <a:pt x="121" y="407"/>
                    <a:pt x="121" y="405"/>
                  </a:cubicBezTo>
                  <a:cubicBezTo>
                    <a:pt x="119" y="404"/>
                    <a:pt x="118" y="402"/>
                    <a:pt x="118" y="400"/>
                  </a:cubicBezTo>
                  <a:cubicBezTo>
                    <a:pt x="119" y="400"/>
                    <a:pt x="119" y="400"/>
                    <a:pt x="119" y="400"/>
                  </a:cubicBezTo>
                  <a:cubicBezTo>
                    <a:pt x="119" y="399"/>
                    <a:pt x="119" y="399"/>
                    <a:pt x="120" y="399"/>
                  </a:cubicBezTo>
                  <a:cubicBezTo>
                    <a:pt x="128" y="380"/>
                    <a:pt x="119" y="357"/>
                    <a:pt x="109" y="340"/>
                  </a:cubicBezTo>
                  <a:cubicBezTo>
                    <a:pt x="109" y="340"/>
                    <a:pt x="109" y="340"/>
                    <a:pt x="109" y="340"/>
                  </a:cubicBezTo>
                  <a:cubicBezTo>
                    <a:pt x="109" y="340"/>
                    <a:pt x="109" y="340"/>
                    <a:pt x="109" y="340"/>
                  </a:cubicBezTo>
                  <a:cubicBezTo>
                    <a:pt x="109" y="340"/>
                    <a:pt x="108" y="340"/>
                    <a:pt x="108" y="340"/>
                  </a:cubicBezTo>
                  <a:cubicBezTo>
                    <a:pt x="107" y="338"/>
                    <a:pt x="107" y="338"/>
                    <a:pt x="107" y="338"/>
                  </a:cubicBezTo>
                  <a:cubicBezTo>
                    <a:pt x="113" y="330"/>
                    <a:pt x="113" y="330"/>
                    <a:pt x="113" y="330"/>
                  </a:cubicBezTo>
                  <a:cubicBezTo>
                    <a:pt x="114" y="330"/>
                    <a:pt x="114" y="330"/>
                    <a:pt x="114" y="330"/>
                  </a:cubicBezTo>
                  <a:cubicBezTo>
                    <a:pt x="114" y="329"/>
                    <a:pt x="113" y="328"/>
                    <a:pt x="114" y="328"/>
                  </a:cubicBezTo>
                  <a:cubicBezTo>
                    <a:pt x="114" y="326"/>
                    <a:pt x="115" y="325"/>
                    <a:pt x="116" y="324"/>
                  </a:cubicBezTo>
                  <a:cubicBezTo>
                    <a:pt x="116" y="324"/>
                    <a:pt x="116" y="324"/>
                    <a:pt x="116" y="324"/>
                  </a:cubicBezTo>
                  <a:cubicBezTo>
                    <a:pt x="118" y="324"/>
                    <a:pt x="119" y="324"/>
                    <a:pt x="120" y="323"/>
                  </a:cubicBezTo>
                  <a:cubicBezTo>
                    <a:pt x="121" y="323"/>
                    <a:pt x="121" y="322"/>
                    <a:pt x="122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4" y="323"/>
                    <a:pt x="124" y="324"/>
                    <a:pt x="124" y="325"/>
                  </a:cubicBezTo>
                  <a:cubicBezTo>
                    <a:pt x="125" y="325"/>
                    <a:pt x="125" y="325"/>
                    <a:pt x="125" y="325"/>
                  </a:cubicBezTo>
                  <a:cubicBezTo>
                    <a:pt x="126" y="325"/>
                    <a:pt x="126" y="325"/>
                    <a:pt x="126" y="325"/>
                  </a:cubicBezTo>
                  <a:cubicBezTo>
                    <a:pt x="136" y="319"/>
                    <a:pt x="136" y="319"/>
                    <a:pt x="136" y="319"/>
                  </a:cubicBezTo>
                  <a:cubicBezTo>
                    <a:pt x="136" y="318"/>
                    <a:pt x="137" y="317"/>
                    <a:pt x="138" y="316"/>
                  </a:cubicBezTo>
                  <a:cubicBezTo>
                    <a:pt x="139" y="315"/>
                    <a:pt x="141" y="315"/>
                    <a:pt x="143" y="315"/>
                  </a:cubicBezTo>
                  <a:cubicBezTo>
                    <a:pt x="143" y="315"/>
                    <a:pt x="143" y="315"/>
                    <a:pt x="143" y="315"/>
                  </a:cubicBezTo>
                  <a:cubicBezTo>
                    <a:pt x="143" y="315"/>
                    <a:pt x="143" y="315"/>
                    <a:pt x="143" y="315"/>
                  </a:cubicBezTo>
                  <a:cubicBezTo>
                    <a:pt x="143" y="315"/>
                    <a:pt x="143" y="315"/>
                    <a:pt x="143" y="315"/>
                  </a:cubicBezTo>
                  <a:cubicBezTo>
                    <a:pt x="143" y="315"/>
                    <a:pt x="142" y="314"/>
                    <a:pt x="142" y="314"/>
                  </a:cubicBezTo>
                  <a:cubicBezTo>
                    <a:pt x="144" y="311"/>
                    <a:pt x="144" y="307"/>
                    <a:pt x="142" y="304"/>
                  </a:cubicBezTo>
                  <a:cubicBezTo>
                    <a:pt x="142" y="304"/>
                    <a:pt x="142" y="304"/>
                    <a:pt x="142" y="304"/>
                  </a:cubicBezTo>
                  <a:cubicBezTo>
                    <a:pt x="143" y="304"/>
                    <a:pt x="143" y="304"/>
                    <a:pt x="143" y="304"/>
                  </a:cubicBezTo>
                  <a:cubicBezTo>
                    <a:pt x="143" y="303"/>
                    <a:pt x="143" y="303"/>
                    <a:pt x="144" y="303"/>
                  </a:cubicBezTo>
                  <a:cubicBezTo>
                    <a:pt x="144" y="303"/>
                    <a:pt x="145" y="302"/>
                    <a:pt x="145" y="302"/>
                  </a:cubicBezTo>
                  <a:cubicBezTo>
                    <a:pt x="145" y="302"/>
                    <a:pt x="145" y="302"/>
                    <a:pt x="145" y="301"/>
                  </a:cubicBezTo>
                  <a:cubicBezTo>
                    <a:pt x="143" y="300"/>
                    <a:pt x="142" y="299"/>
                    <a:pt x="140" y="298"/>
                  </a:cubicBezTo>
                  <a:cubicBezTo>
                    <a:pt x="140" y="298"/>
                    <a:pt x="140" y="298"/>
                    <a:pt x="140" y="298"/>
                  </a:cubicBezTo>
                  <a:cubicBezTo>
                    <a:pt x="139" y="296"/>
                    <a:pt x="139" y="295"/>
                    <a:pt x="138" y="294"/>
                  </a:cubicBezTo>
                  <a:cubicBezTo>
                    <a:pt x="138" y="292"/>
                    <a:pt x="138" y="292"/>
                    <a:pt x="138" y="292"/>
                  </a:cubicBezTo>
                  <a:cubicBezTo>
                    <a:pt x="138" y="292"/>
                    <a:pt x="138" y="292"/>
                    <a:pt x="138" y="292"/>
                  </a:cubicBezTo>
                  <a:cubicBezTo>
                    <a:pt x="138" y="292"/>
                    <a:pt x="138" y="292"/>
                    <a:pt x="138" y="292"/>
                  </a:cubicBezTo>
                  <a:cubicBezTo>
                    <a:pt x="139" y="291"/>
                    <a:pt x="140" y="290"/>
                    <a:pt x="141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2" y="290"/>
                    <a:pt x="143" y="291"/>
                    <a:pt x="144" y="291"/>
                  </a:cubicBezTo>
                  <a:cubicBezTo>
                    <a:pt x="146" y="291"/>
                    <a:pt x="146" y="291"/>
                    <a:pt x="146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7" y="293"/>
                    <a:pt x="148" y="294"/>
                    <a:pt x="149" y="295"/>
                  </a:cubicBezTo>
                  <a:cubicBezTo>
                    <a:pt x="149" y="295"/>
                    <a:pt x="149" y="295"/>
                    <a:pt x="149" y="295"/>
                  </a:cubicBezTo>
                  <a:cubicBezTo>
                    <a:pt x="149" y="295"/>
                    <a:pt x="149" y="295"/>
                    <a:pt x="149" y="295"/>
                  </a:cubicBezTo>
                  <a:cubicBezTo>
                    <a:pt x="151" y="293"/>
                    <a:pt x="153" y="291"/>
                    <a:pt x="155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91"/>
                    <a:pt x="156" y="291"/>
                    <a:pt x="156" y="291"/>
                  </a:cubicBezTo>
                  <a:cubicBezTo>
                    <a:pt x="156" y="291"/>
                    <a:pt x="156" y="291"/>
                    <a:pt x="156" y="291"/>
                  </a:cubicBezTo>
                  <a:cubicBezTo>
                    <a:pt x="155" y="292"/>
                    <a:pt x="155" y="293"/>
                    <a:pt x="156" y="294"/>
                  </a:cubicBezTo>
                  <a:cubicBezTo>
                    <a:pt x="156" y="294"/>
                    <a:pt x="156" y="294"/>
                    <a:pt x="156" y="294"/>
                  </a:cubicBezTo>
                  <a:cubicBezTo>
                    <a:pt x="156" y="294"/>
                    <a:pt x="156" y="294"/>
                    <a:pt x="156" y="294"/>
                  </a:cubicBezTo>
                  <a:cubicBezTo>
                    <a:pt x="158" y="293"/>
                    <a:pt x="160" y="291"/>
                    <a:pt x="162" y="290"/>
                  </a:cubicBezTo>
                  <a:cubicBezTo>
                    <a:pt x="160" y="286"/>
                    <a:pt x="160" y="286"/>
                    <a:pt x="160" y="286"/>
                  </a:cubicBezTo>
                  <a:cubicBezTo>
                    <a:pt x="160" y="285"/>
                    <a:pt x="160" y="285"/>
                    <a:pt x="159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8" y="284"/>
                    <a:pt x="158" y="284"/>
                    <a:pt x="158" y="284"/>
                  </a:cubicBezTo>
                  <a:cubicBezTo>
                    <a:pt x="156" y="283"/>
                    <a:pt x="156" y="283"/>
                    <a:pt x="156" y="283"/>
                  </a:cubicBezTo>
                  <a:cubicBezTo>
                    <a:pt x="155" y="282"/>
                    <a:pt x="155" y="282"/>
                    <a:pt x="155" y="282"/>
                  </a:cubicBezTo>
                  <a:cubicBezTo>
                    <a:pt x="155" y="281"/>
                    <a:pt x="155" y="280"/>
                    <a:pt x="156" y="279"/>
                  </a:cubicBezTo>
                  <a:cubicBezTo>
                    <a:pt x="156" y="277"/>
                    <a:pt x="156" y="275"/>
                    <a:pt x="156" y="274"/>
                  </a:cubicBezTo>
                  <a:cubicBezTo>
                    <a:pt x="158" y="272"/>
                    <a:pt x="158" y="271"/>
                    <a:pt x="158" y="269"/>
                  </a:cubicBezTo>
                  <a:cubicBezTo>
                    <a:pt x="158" y="268"/>
                    <a:pt x="157" y="267"/>
                    <a:pt x="157" y="267"/>
                  </a:cubicBezTo>
                  <a:cubicBezTo>
                    <a:pt x="158" y="264"/>
                    <a:pt x="158" y="262"/>
                    <a:pt x="158" y="259"/>
                  </a:cubicBezTo>
                  <a:cubicBezTo>
                    <a:pt x="157" y="259"/>
                    <a:pt x="157" y="258"/>
                    <a:pt x="157" y="258"/>
                  </a:cubicBezTo>
                  <a:cubicBezTo>
                    <a:pt x="157" y="258"/>
                    <a:pt x="157" y="258"/>
                    <a:pt x="157" y="258"/>
                  </a:cubicBezTo>
                  <a:cubicBezTo>
                    <a:pt x="157" y="258"/>
                    <a:pt x="157" y="258"/>
                    <a:pt x="157" y="258"/>
                  </a:cubicBezTo>
                  <a:cubicBezTo>
                    <a:pt x="157" y="258"/>
                    <a:pt x="158" y="257"/>
                    <a:pt x="159" y="257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4"/>
                    <a:pt x="158" y="253"/>
                    <a:pt x="157" y="252"/>
                  </a:cubicBezTo>
                  <a:cubicBezTo>
                    <a:pt x="157" y="251"/>
                    <a:pt x="157" y="251"/>
                    <a:pt x="157" y="251"/>
                  </a:cubicBezTo>
                  <a:cubicBezTo>
                    <a:pt x="156" y="250"/>
                    <a:pt x="155" y="248"/>
                    <a:pt x="153" y="246"/>
                  </a:cubicBezTo>
                  <a:cubicBezTo>
                    <a:pt x="152" y="245"/>
                    <a:pt x="150" y="243"/>
                    <a:pt x="148" y="242"/>
                  </a:cubicBezTo>
                  <a:cubicBezTo>
                    <a:pt x="148" y="241"/>
                    <a:pt x="148" y="240"/>
                    <a:pt x="147" y="239"/>
                  </a:cubicBezTo>
                  <a:cubicBezTo>
                    <a:pt x="147" y="238"/>
                    <a:pt x="147" y="238"/>
                    <a:pt x="147" y="238"/>
                  </a:cubicBezTo>
                  <a:cubicBezTo>
                    <a:pt x="146" y="238"/>
                    <a:pt x="146" y="238"/>
                    <a:pt x="145" y="238"/>
                  </a:cubicBezTo>
                  <a:cubicBezTo>
                    <a:pt x="145" y="238"/>
                    <a:pt x="144" y="237"/>
                    <a:pt x="143" y="237"/>
                  </a:cubicBezTo>
                  <a:cubicBezTo>
                    <a:pt x="141" y="237"/>
                    <a:pt x="140" y="237"/>
                    <a:pt x="139" y="236"/>
                  </a:cubicBezTo>
                  <a:cubicBezTo>
                    <a:pt x="138" y="236"/>
                    <a:pt x="138" y="236"/>
                    <a:pt x="138" y="236"/>
                  </a:cubicBezTo>
                  <a:cubicBezTo>
                    <a:pt x="139" y="235"/>
                    <a:pt x="139" y="234"/>
                    <a:pt x="139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37" y="231"/>
                    <a:pt x="137" y="231"/>
                    <a:pt x="137" y="231"/>
                  </a:cubicBezTo>
                  <a:cubicBezTo>
                    <a:pt x="137" y="231"/>
                    <a:pt x="137" y="231"/>
                    <a:pt x="137" y="231"/>
                  </a:cubicBezTo>
                  <a:cubicBezTo>
                    <a:pt x="137" y="231"/>
                    <a:pt x="137" y="230"/>
                    <a:pt x="137" y="230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6" y="229"/>
                    <a:pt x="135" y="229"/>
                    <a:pt x="134" y="228"/>
                  </a:cubicBezTo>
                  <a:cubicBezTo>
                    <a:pt x="134" y="228"/>
                    <a:pt x="134" y="228"/>
                    <a:pt x="134" y="228"/>
                  </a:cubicBezTo>
                  <a:cubicBezTo>
                    <a:pt x="134" y="228"/>
                    <a:pt x="134" y="227"/>
                    <a:pt x="134" y="227"/>
                  </a:cubicBezTo>
                  <a:cubicBezTo>
                    <a:pt x="134" y="227"/>
                    <a:pt x="134" y="227"/>
                    <a:pt x="134" y="227"/>
                  </a:cubicBezTo>
                  <a:cubicBezTo>
                    <a:pt x="135" y="227"/>
                    <a:pt x="135" y="227"/>
                    <a:pt x="136" y="227"/>
                  </a:cubicBezTo>
                  <a:cubicBezTo>
                    <a:pt x="137" y="225"/>
                    <a:pt x="138" y="223"/>
                    <a:pt x="137" y="221"/>
                  </a:cubicBezTo>
                  <a:cubicBezTo>
                    <a:pt x="137" y="220"/>
                    <a:pt x="136" y="220"/>
                    <a:pt x="135" y="219"/>
                  </a:cubicBezTo>
                  <a:cubicBezTo>
                    <a:pt x="135" y="219"/>
                    <a:pt x="135" y="219"/>
                    <a:pt x="135" y="219"/>
                  </a:cubicBezTo>
                  <a:cubicBezTo>
                    <a:pt x="134" y="219"/>
                    <a:pt x="134" y="219"/>
                    <a:pt x="133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0" y="217"/>
                    <a:pt x="128" y="214"/>
                    <a:pt x="125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6" y="210"/>
                    <a:pt x="126" y="210"/>
                    <a:pt x="125" y="209"/>
                  </a:cubicBezTo>
                  <a:cubicBezTo>
                    <a:pt x="125" y="209"/>
                    <a:pt x="125" y="209"/>
                    <a:pt x="125" y="208"/>
                  </a:cubicBezTo>
                  <a:cubicBezTo>
                    <a:pt x="125" y="207"/>
                    <a:pt x="125" y="206"/>
                    <a:pt x="125" y="205"/>
                  </a:cubicBezTo>
                  <a:cubicBezTo>
                    <a:pt x="124" y="205"/>
                    <a:pt x="124" y="204"/>
                    <a:pt x="123" y="203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4" y="202"/>
                    <a:pt x="125" y="203"/>
                    <a:pt x="126" y="203"/>
                  </a:cubicBezTo>
                  <a:cubicBezTo>
                    <a:pt x="126" y="202"/>
                    <a:pt x="126" y="202"/>
                    <a:pt x="126" y="202"/>
                  </a:cubicBezTo>
                  <a:cubicBezTo>
                    <a:pt x="126" y="202"/>
                    <a:pt x="126" y="202"/>
                    <a:pt x="126" y="202"/>
                  </a:cubicBezTo>
                  <a:cubicBezTo>
                    <a:pt x="126" y="201"/>
                    <a:pt x="126" y="201"/>
                    <a:pt x="126" y="201"/>
                  </a:cubicBezTo>
                  <a:cubicBezTo>
                    <a:pt x="126" y="200"/>
                    <a:pt x="125" y="199"/>
                    <a:pt x="125" y="197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24" y="194"/>
                    <a:pt x="124" y="194"/>
                    <a:pt x="123" y="193"/>
                  </a:cubicBezTo>
                  <a:cubicBezTo>
                    <a:pt x="122" y="192"/>
                    <a:pt x="122" y="192"/>
                    <a:pt x="122" y="192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2" y="190"/>
                    <a:pt x="122" y="190"/>
                    <a:pt x="122" y="190"/>
                  </a:cubicBezTo>
                  <a:cubicBezTo>
                    <a:pt x="122" y="189"/>
                    <a:pt x="122" y="189"/>
                    <a:pt x="122" y="189"/>
                  </a:cubicBezTo>
                  <a:cubicBezTo>
                    <a:pt x="122" y="187"/>
                    <a:pt x="122" y="187"/>
                    <a:pt x="122" y="187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5" y="184"/>
                    <a:pt x="125" y="184"/>
                  </a:cubicBezTo>
                  <a:cubicBezTo>
                    <a:pt x="126" y="185"/>
                    <a:pt x="127" y="185"/>
                    <a:pt x="127" y="185"/>
                  </a:cubicBezTo>
                  <a:cubicBezTo>
                    <a:pt x="127" y="185"/>
                    <a:pt x="127" y="185"/>
                    <a:pt x="127" y="185"/>
                  </a:cubicBezTo>
                  <a:cubicBezTo>
                    <a:pt x="127" y="182"/>
                    <a:pt x="125" y="179"/>
                    <a:pt x="124" y="177"/>
                  </a:cubicBezTo>
                  <a:cubicBezTo>
                    <a:pt x="123" y="176"/>
                    <a:pt x="122" y="176"/>
                    <a:pt x="121" y="176"/>
                  </a:cubicBezTo>
                  <a:cubicBezTo>
                    <a:pt x="121" y="175"/>
                    <a:pt x="121" y="175"/>
                    <a:pt x="121" y="175"/>
                  </a:cubicBezTo>
                  <a:cubicBezTo>
                    <a:pt x="121" y="175"/>
                    <a:pt x="121" y="175"/>
                    <a:pt x="121" y="175"/>
                  </a:cubicBezTo>
                  <a:cubicBezTo>
                    <a:pt x="122" y="175"/>
                    <a:pt x="122" y="174"/>
                    <a:pt x="122" y="174"/>
                  </a:cubicBezTo>
                  <a:cubicBezTo>
                    <a:pt x="123" y="173"/>
                    <a:pt x="123" y="172"/>
                    <a:pt x="123" y="171"/>
                  </a:cubicBezTo>
                  <a:cubicBezTo>
                    <a:pt x="123" y="170"/>
                    <a:pt x="122" y="169"/>
                    <a:pt x="122" y="168"/>
                  </a:cubicBezTo>
                  <a:cubicBezTo>
                    <a:pt x="122" y="167"/>
                    <a:pt x="123" y="166"/>
                    <a:pt x="123" y="165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23" y="165"/>
                    <a:pt x="123" y="165"/>
                    <a:pt x="123" y="165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4"/>
                    <a:pt x="121" y="164"/>
                    <a:pt x="121" y="164"/>
                  </a:cubicBezTo>
                  <a:cubicBezTo>
                    <a:pt x="121" y="164"/>
                    <a:pt x="120" y="164"/>
                    <a:pt x="120" y="163"/>
                  </a:cubicBezTo>
                  <a:cubicBezTo>
                    <a:pt x="120" y="163"/>
                    <a:pt x="120" y="163"/>
                    <a:pt x="120" y="163"/>
                  </a:cubicBezTo>
                  <a:cubicBezTo>
                    <a:pt x="119" y="163"/>
                    <a:pt x="119" y="163"/>
                    <a:pt x="119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19" y="160"/>
                    <a:pt x="118" y="159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5" y="162"/>
                    <a:pt x="115" y="162"/>
                    <a:pt x="115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4"/>
                    <a:pt x="116" y="164"/>
                    <a:pt x="116" y="165"/>
                  </a:cubicBezTo>
                  <a:cubicBezTo>
                    <a:pt x="116" y="165"/>
                    <a:pt x="116" y="165"/>
                    <a:pt x="116" y="165"/>
                  </a:cubicBezTo>
                  <a:cubicBezTo>
                    <a:pt x="115" y="167"/>
                    <a:pt x="113" y="168"/>
                    <a:pt x="111" y="169"/>
                  </a:cubicBezTo>
                  <a:cubicBezTo>
                    <a:pt x="108" y="170"/>
                    <a:pt x="106" y="170"/>
                    <a:pt x="103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5"/>
                    <a:pt x="102" y="162"/>
                    <a:pt x="102" y="159"/>
                  </a:cubicBezTo>
                  <a:cubicBezTo>
                    <a:pt x="101" y="158"/>
                    <a:pt x="101" y="157"/>
                    <a:pt x="100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6"/>
                    <a:pt x="101" y="156"/>
                    <a:pt x="101" y="155"/>
                  </a:cubicBezTo>
                  <a:cubicBezTo>
                    <a:pt x="101" y="155"/>
                    <a:pt x="101" y="155"/>
                    <a:pt x="100" y="155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8" y="155"/>
                    <a:pt x="98" y="155"/>
                    <a:pt x="97" y="156"/>
                  </a:cubicBezTo>
                  <a:cubicBezTo>
                    <a:pt x="97" y="156"/>
                    <a:pt x="96" y="156"/>
                    <a:pt x="96" y="157"/>
                  </a:cubicBezTo>
                  <a:cubicBezTo>
                    <a:pt x="96" y="157"/>
                    <a:pt x="96" y="157"/>
                    <a:pt x="96" y="157"/>
                  </a:cubicBezTo>
                  <a:cubicBezTo>
                    <a:pt x="96" y="157"/>
                    <a:pt x="96" y="157"/>
                    <a:pt x="96" y="157"/>
                  </a:cubicBezTo>
                  <a:cubicBezTo>
                    <a:pt x="96" y="158"/>
                    <a:pt x="95" y="159"/>
                    <a:pt x="95" y="159"/>
                  </a:cubicBezTo>
                  <a:cubicBezTo>
                    <a:pt x="94" y="160"/>
                    <a:pt x="94" y="160"/>
                    <a:pt x="94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3" y="158"/>
                    <a:pt x="94" y="157"/>
                    <a:pt x="94" y="156"/>
                  </a:cubicBezTo>
                  <a:cubicBezTo>
                    <a:pt x="94" y="155"/>
                    <a:pt x="94" y="154"/>
                    <a:pt x="94" y="153"/>
                  </a:cubicBezTo>
                  <a:cubicBezTo>
                    <a:pt x="95" y="152"/>
                    <a:pt x="96" y="151"/>
                    <a:pt x="96" y="151"/>
                  </a:cubicBezTo>
                  <a:cubicBezTo>
                    <a:pt x="97" y="150"/>
                    <a:pt x="97" y="150"/>
                    <a:pt x="97" y="149"/>
                  </a:cubicBezTo>
                  <a:cubicBezTo>
                    <a:pt x="96" y="147"/>
                    <a:pt x="94" y="145"/>
                    <a:pt x="92" y="143"/>
                  </a:cubicBezTo>
                  <a:cubicBezTo>
                    <a:pt x="92" y="141"/>
                    <a:pt x="91" y="139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0" y="135"/>
                    <a:pt x="89" y="134"/>
                    <a:pt x="87" y="132"/>
                  </a:cubicBezTo>
                  <a:cubicBezTo>
                    <a:pt x="87" y="132"/>
                    <a:pt x="87" y="132"/>
                    <a:pt x="87" y="132"/>
                  </a:cubicBezTo>
                  <a:cubicBezTo>
                    <a:pt x="85" y="133"/>
                    <a:pt x="82" y="135"/>
                    <a:pt x="81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79" y="135"/>
                    <a:pt x="78" y="134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5" y="135"/>
                    <a:pt x="75" y="136"/>
                    <a:pt x="75" y="137"/>
                  </a:cubicBezTo>
                  <a:cubicBezTo>
                    <a:pt x="75" y="137"/>
                    <a:pt x="75" y="137"/>
                    <a:pt x="75" y="137"/>
                  </a:cubicBezTo>
                  <a:cubicBezTo>
                    <a:pt x="74" y="137"/>
                    <a:pt x="74" y="137"/>
                    <a:pt x="74" y="137"/>
                  </a:cubicBezTo>
                  <a:cubicBezTo>
                    <a:pt x="72" y="137"/>
                    <a:pt x="72" y="137"/>
                    <a:pt x="72" y="137"/>
                  </a:cubicBezTo>
                  <a:cubicBezTo>
                    <a:pt x="71" y="137"/>
                    <a:pt x="71" y="136"/>
                    <a:pt x="70" y="136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4"/>
                    <a:pt x="71" y="133"/>
                  </a:cubicBezTo>
                  <a:cubicBezTo>
                    <a:pt x="71" y="133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1" y="129"/>
                    <a:pt x="72" y="128"/>
                    <a:pt x="72" y="127"/>
                  </a:cubicBezTo>
                  <a:cubicBezTo>
                    <a:pt x="72" y="127"/>
                    <a:pt x="72" y="126"/>
                    <a:pt x="72" y="125"/>
                  </a:cubicBezTo>
                  <a:cubicBezTo>
                    <a:pt x="72" y="125"/>
                    <a:pt x="72" y="124"/>
                    <a:pt x="72" y="124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2" y="123"/>
                    <a:pt x="72" y="123"/>
                    <a:pt x="72" y="123"/>
                  </a:cubicBez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72" y="122"/>
                    <a:pt x="72" y="122"/>
                  </a:cubicBezTo>
                  <a:cubicBezTo>
                    <a:pt x="70" y="123"/>
                    <a:pt x="69" y="124"/>
                    <a:pt x="67" y="124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3" y="123"/>
                    <a:pt x="63" y="123"/>
                    <a:pt x="62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2" y="120"/>
                    <a:pt x="49" y="121"/>
                    <a:pt x="46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2"/>
                    <a:pt x="37" y="123"/>
                    <a:pt x="36" y="125"/>
                  </a:cubicBezTo>
                  <a:cubicBezTo>
                    <a:pt x="36" y="126"/>
                    <a:pt x="37" y="127"/>
                    <a:pt x="37" y="127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30"/>
                    <a:pt x="36" y="130"/>
                  </a:cubicBezTo>
                  <a:cubicBezTo>
                    <a:pt x="36" y="130"/>
                    <a:pt x="37" y="131"/>
                    <a:pt x="37" y="131"/>
                  </a:cubicBezTo>
                  <a:cubicBezTo>
                    <a:pt x="38" y="131"/>
                    <a:pt x="40" y="131"/>
                    <a:pt x="41" y="132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4"/>
                    <a:pt x="42" y="134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5"/>
                    <a:pt x="44" y="135"/>
                  </a:cubicBezTo>
                  <a:cubicBezTo>
                    <a:pt x="44" y="134"/>
                    <a:pt x="44" y="133"/>
                    <a:pt x="45" y="133"/>
                  </a:cubicBezTo>
                  <a:cubicBezTo>
                    <a:pt x="45" y="132"/>
                    <a:pt x="45" y="132"/>
                    <a:pt x="46" y="132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48" y="133"/>
                    <a:pt x="48" y="134"/>
                    <a:pt x="48" y="134"/>
                  </a:cubicBezTo>
                  <a:cubicBezTo>
                    <a:pt x="48" y="136"/>
                    <a:pt x="47" y="139"/>
                    <a:pt x="47" y="141"/>
                  </a:cubicBezTo>
                  <a:cubicBezTo>
                    <a:pt x="47" y="142"/>
                    <a:pt x="48" y="142"/>
                    <a:pt x="48" y="143"/>
                  </a:cubicBezTo>
                  <a:cubicBezTo>
                    <a:pt x="46" y="145"/>
                    <a:pt x="46" y="145"/>
                    <a:pt x="46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0" y="144"/>
                    <a:pt x="37" y="145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7"/>
                    <a:pt x="34" y="148"/>
                    <a:pt x="34" y="149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2" y="151"/>
                    <a:pt x="31" y="152"/>
                    <a:pt x="31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27" y="154"/>
                    <a:pt x="25" y="154"/>
                    <a:pt x="22" y="154"/>
                  </a:cubicBezTo>
                  <a:cubicBezTo>
                    <a:pt x="16" y="155"/>
                    <a:pt x="16" y="155"/>
                    <a:pt x="16" y="155"/>
                  </a:cubicBezTo>
                  <a:cubicBezTo>
                    <a:pt x="16" y="155"/>
                    <a:pt x="16" y="155"/>
                    <a:pt x="16" y="15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1"/>
                    <a:pt x="11" y="151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2" y="148"/>
                    <a:pt x="14" y="146"/>
                    <a:pt x="15" y="145"/>
                  </a:cubicBezTo>
                  <a:cubicBezTo>
                    <a:pt x="14" y="142"/>
                    <a:pt x="14" y="140"/>
                    <a:pt x="14" y="137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5" y="137"/>
                    <a:pt x="15" y="137"/>
                    <a:pt x="16" y="137"/>
                  </a:cubicBezTo>
                  <a:cubicBezTo>
                    <a:pt x="16" y="137"/>
                    <a:pt x="17" y="136"/>
                    <a:pt x="17" y="136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3"/>
                    <a:pt x="17" y="131"/>
                    <a:pt x="19" y="129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8" y="128"/>
                    <a:pt x="17" y="127"/>
                    <a:pt x="16" y="127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4"/>
                    <a:pt x="17" y="123"/>
                    <a:pt x="18" y="122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6" y="120"/>
                    <a:pt x="16" y="120"/>
                    <a:pt x="15" y="121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8"/>
                    <a:pt x="12" y="116"/>
                    <a:pt x="13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3"/>
                    <a:pt x="11" y="114"/>
                    <a:pt x="11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4"/>
                    <a:pt x="10" y="114"/>
                    <a:pt x="10" y="113"/>
                  </a:cubicBezTo>
                  <a:cubicBezTo>
                    <a:pt x="6" y="106"/>
                    <a:pt x="5" y="99"/>
                    <a:pt x="6" y="91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8" y="90"/>
                    <a:pt x="8" y="89"/>
                    <a:pt x="7" y="88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4"/>
                    <a:pt x="6" y="83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1" y="80"/>
                    <a:pt x="0" y="80"/>
                  </a:cubicBezTo>
                  <a:cubicBezTo>
                    <a:pt x="1" y="79"/>
                    <a:pt x="1" y="79"/>
                    <a:pt x="2" y="79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6"/>
                    <a:pt x="4" y="74"/>
                    <a:pt x="5" y="72"/>
                  </a:cubicBezTo>
                  <a:cubicBezTo>
                    <a:pt x="8" y="71"/>
                    <a:pt x="12" y="70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7" y="70"/>
                    <a:pt x="18" y="70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2"/>
                    <a:pt x="19" y="72"/>
                    <a:pt x="19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20" y="72"/>
                    <a:pt x="22" y="71"/>
                    <a:pt x="23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8"/>
                    <a:pt x="23" y="68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8" y="66"/>
                    <a:pt x="33" y="66"/>
                    <a:pt x="38" y="66"/>
                  </a:cubicBezTo>
                  <a:cubicBezTo>
                    <a:pt x="40" y="67"/>
                    <a:pt x="42" y="68"/>
                    <a:pt x="44" y="70"/>
                  </a:cubicBezTo>
                  <a:cubicBezTo>
                    <a:pt x="44" y="71"/>
                    <a:pt x="45" y="73"/>
                    <a:pt x="46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1" y="74"/>
                    <a:pt x="54" y="73"/>
                    <a:pt x="57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69"/>
                    <a:pt x="57" y="68"/>
                    <a:pt x="57" y="67"/>
                  </a:cubicBezTo>
                  <a:cubicBezTo>
                    <a:pt x="58" y="65"/>
                    <a:pt x="58" y="64"/>
                    <a:pt x="59" y="62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59" y="62"/>
                    <a:pt x="59" y="62"/>
                    <a:pt x="59" y="61"/>
                  </a:cubicBezTo>
                  <a:cubicBezTo>
                    <a:pt x="58" y="61"/>
                    <a:pt x="57" y="61"/>
                    <a:pt x="57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59"/>
                    <a:pt x="56" y="57"/>
                    <a:pt x="57" y="56"/>
                  </a:cubicBezTo>
                  <a:cubicBezTo>
                    <a:pt x="57" y="54"/>
                    <a:pt x="57" y="53"/>
                    <a:pt x="57" y="5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1"/>
                    <a:pt x="58" y="52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2"/>
                    <a:pt x="62" y="52"/>
                    <a:pt x="62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3" y="52"/>
                    <a:pt x="64" y="52"/>
                    <a:pt x="65" y="52"/>
                  </a:cubicBezTo>
                  <a:cubicBezTo>
                    <a:pt x="65" y="52"/>
                    <a:pt x="66" y="53"/>
                    <a:pt x="66" y="53"/>
                  </a:cubicBezTo>
                  <a:cubicBezTo>
                    <a:pt x="66" y="53"/>
                    <a:pt x="67" y="53"/>
                    <a:pt x="68" y="53"/>
                  </a:cubicBezTo>
                  <a:cubicBezTo>
                    <a:pt x="70" y="53"/>
                    <a:pt x="71" y="52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5"/>
                    <a:pt x="75" y="45"/>
                    <a:pt x="75" y="44"/>
                  </a:cubicBezTo>
                  <a:cubicBezTo>
                    <a:pt x="78" y="44"/>
                    <a:pt x="80" y="43"/>
                    <a:pt x="82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38"/>
                    <a:pt x="82" y="36"/>
                    <a:pt x="82" y="34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3"/>
                    <a:pt x="87" y="23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94" y="30"/>
                    <a:pt x="104" y="22"/>
                    <a:pt x="109" y="18"/>
                  </a:cubicBezTo>
                  <a:cubicBezTo>
                    <a:pt x="112" y="14"/>
                    <a:pt x="114" y="11"/>
                    <a:pt x="115" y="7"/>
                  </a:cubicBezTo>
                  <a:cubicBezTo>
                    <a:pt x="117" y="4"/>
                    <a:pt x="120" y="2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1"/>
                    <a:pt x="123" y="1"/>
                  </a:cubicBezTo>
                  <a:cubicBezTo>
                    <a:pt x="123" y="1"/>
                    <a:pt x="123" y="2"/>
                    <a:pt x="123" y="2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B14E75C-0CDC-E6E8-53A4-E0DB2A66D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604" y="4645924"/>
              <a:ext cx="1579612" cy="1725103"/>
            </a:xfrm>
            <a:custGeom>
              <a:avLst/>
              <a:gdLst>
                <a:gd name="T0" fmla="*/ 2147483646 w 317"/>
                <a:gd name="T1" fmla="*/ 43504474 h 346"/>
                <a:gd name="T2" fmla="*/ 2147483646 w 317"/>
                <a:gd name="T3" fmla="*/ 174025512 h 346"/>
                <a:gd name="T4" fmla="*/ 2147483646 w 317"/>
                <a:gd name="T5" fmla="*/ 203028495 h 346"/>
                <a:gd name="T6" fmla="*/ 2147483646 w 317"/>
                <a:gd name="T7" fmla="*/ 246536777 h 346"/>
                <a:gd name="T8" fmla="*/ 2147483646 w 317"/>
                <a:gd name="T9" fmla="*/ 449565272 h 346"/>
                <a:gd name="T10" fmla="*/ 2147483646 w 317"/>
                <a:gd name="T11" fmla="*/ 536578028 h 346"/>
                <a:gd name="T12" fmla="*/ 2147483646 w 317"/>
                <a:gd name="T13" fmla="*/ 536578028 h 346"/>
                <a:gd name="T14" fmla="*/ 2147483646 w 317"/>
                <a:gd name="T15" fmla="*/ 652593767 h 346"/>
                <a:gd name="T16" fmla="*/ 2147483646 w 317"/>
                <a:gd name="T17" fmla="*/ 623590784 h 346"/>
                <a:gd name="T18" fmla="*/ 2147483646 w 317"/>
                <a:gd name="T19" fmla="*/ 739606523 h 346"/>
                <a:gd name="T20" fmla="*/ 2147483646 w 317"/>
                <a:gd name="T21" fmla="*/ 928137335 h 346"/>
                <a:gd name="T22" fmla="*/ 2147483646 w 317"/>
                <a:gd name="T23" fmla="*/ 1087657548 h 346"/>
                <a:gd name="T24" fmla="*/ 2147483646 w 317"/>
                <a:gd name="T25" fmla="*/ 1189175603 h 346"/>
                <a:gd name="T26" fmla="*/ 2147483646 w 317"/>
                <a:gd name="T27" fmla="*/ 1319692833 h 346"/>
                <a:gd name="T28" fmla="*/ 2147483646 w 317"/>
                <a:gd name="T29" fmla="*/ 1450210064 h 346"/>
                <a:gd name="T30" fmla="*/ 2147483646 w 317"/>
                <a:gd name="T31" fmla="*/ 1580731102 h 346"/>
                <a:gd name="T32" fmla="*/ 2147483646 w 317"/>
                <a:gd name="T33" fmla="*/ 1696746841 h 346"/>
                <a:gd name="T34" fmla="*/ 2147483646 w 317"/>
                <a:gd name="T35" fmla="*/ 1986791900 h 346"/>
                <a:gd name="T36" fmla="*/ 2147483646 w 317"/>
                <a:gd name="T37" fmla="*/ 2147483646 h 346"/>
                <a:gd name="T38" fmla="*/ 2147483646 w 317"/>
                <a:gd name="T39" fmla="*/ 2147483646 h 346"/>
                <a:gd name="T40" fmla="*/ 2147483646 w 317"/>
                <a:gd name="T41" fmla="*/ 2147483646 h 346"/>
                <a:gd name="T42" fmla="*/ 2147483646 w 317"/>
                <a:gd name="T43" fmla="*/ 2147483646 h 346"/>
                <a:gd name="T44" fmla="*/ 2147483646 w 317"/>
                <a:gd name="T45" fmla="*/ 2147483646 h 346"/>
                <a:gd name="T46" fmla="*/ 2147483646 w 317"/>
                <a:gd name="T47" fmla="*/ 2147483646 h 346"/>
                <a:gd name="T48" fmla="*/ 2147483646 w 317"/>
                <a:gd name="T49" fmla="*/ 2147483646 h 346"/>
                <a:gd name="T50" fmla="*/ 2147483646 w 317"/>
                <a:gd name="T51" fmla="*/ 2147483646 h 346"/>
                <a:gd name="T52" fmla="*/ 2147483646 w 317"/>
                <a:gd name="T53" fmla="*/ 2147483646 h 346"/>
                <a:gd name="T54" fmla="*/ 2147483646 w 317"/>
                <a:gd name="T55" fmla="*/ 2147483646 h 346"/>
                <a:gd name="T56" fmla="*/ 2147483646 w 317"/>
                <a:gd name="T57" fmla="*/ 2147483646 h 346"/>
                <a:gd name="T58" fmla="*/ 2147483646 w 317"/>
                <a:gd name="T59" fmla="*/ 2147483646 h 346"/>
                <a:gd name="T60" fmla="*/ 2147483646 w 317"/>
                <a:gd name="T61" fmla="*/ 2147483646 h 346"/>
                <a:gd name="T62" fmla="*/ 2147483646 w 317"/>
                <a:gd name="T63" fmla="*/ 2147483646 h 346"/>
                <a:gd name="T64" fmla="*/ 1926582588 w 317"/>
                <a:gd name="T65" fmla="*/ 2147483646 h 346"/>
                <a:gd name="T66" fmla="*/ 1825183304 w 317"/>
                <a:gd name="T67" fmla="*/ 2147483646 h 346"/>
                <a:gd name="T68" fmla="*/ 1680327185 w 317"/>
                <a:gd name="T69" fmla="*/ 2147483646 h 346"/>
                <a:gd name="T70" fmla="*/ 1361643721 w 317"/>
                <a:gd name="T71" fmla="*/ 2147483646 h 346"/>
                <a:gd name="T72" fmla="*/ 1622384737 w 317"/>
                <a:gd name="T73" fmla="*/ 2147483646 h 346"/>
                <a:gd name="T74" fmla="*/ 1636870349 w 317"/>
                <a:gd name="T75" fmla="*/ 2147483646 h 346"/>
                <a:gd name="T76" fmla="*/ 1549956677 w 317"/>
                <a:gd name="T77" fmla="*/ 2147483646 h 346"/>
                <a:gd name="T78" fmla="*/ 1028478451 w 317"/>
                <a:gd name="T79" fmla="*/ 2147483646 h 346"/>
                <a:gd name="T80" fmla="*/ 463539584 w 317"/>
                <a:gd name="T81" fmla="*/ 2147483646 h 346"/>
                <a:gd name="T82" fmla="*/ 115884896 w 317"/>
                <a:gd name="T83" fmla="*/ 2147483646 h 346"/>
                <a:gd name="T84" fmla="*/ 28971224 w 317"/>
                <a:gd name="T85" fmla="*/ 2147483646 h 346"/>
                <a:gd name="T86" fmla="*/ 115884896 w 317"/>
                <a:gd name="T87" fmla="*/ 2147483646 h 346"/>
                <a:gd name="T88" fmla="*/ 362140300 w 317"/>
                <a:gd name="T89" fmla="*/ 2147483646 h 346"/>
                <a:gd name="T90" fmla="*/ 535967644 w 317"/>
                <a:gd name="T91" fmla="*/ 2147483646 h 346"/>
                <a:gd name="T92" fmla="*/ 767737435 w 317"/>
                <a:gd name="T93" fmla="*/ 2147483646 h 346"/>
                <a:gd name="T94" fmla="*/ 1100906511 w 317"/>
                <a:gd name="T95" fmla="*/ 1870772353 h 346"/>
                <a:gd name="T96" fmla="*/ 1506499841 w 317"/>
                <a:gd name="T97" fmla="*/ 870127561 h 346"/>
                <a:gd name="T98" fmla="*/ 1390614945 w 317"/>
                <a:gd name="T99" fmla="*/ 493073554 h 346"/>
                <a:gd name="T100" fmla="*/ 1665841573 w 317"/>
                <a:gd name="T101" fmla="*/ 420562289 h 346"/>
                <a:gd name="T102" fmla="*/ 1810697692 w 317"/>
                <a:gd name="T103" fmla="*/ 478568255 h 346"/>
                <a:gd name="T104" fmla="*/ 2100409932 w 317"/>
                <a:gd name="T105" fmla="*/ 725105032 h 346"/>
                <a:gd name="T106" fmla="*/ 1999010648 w 317"/>
                <a:gd name="T107" fmla="*/ 884629053 h 346"/>
                <a:gd name="T108" fmla="*/ 2143866768 w 317"/>
                <a:gd name="T109" fmla="*/ 797616297 h 346"/>
                <a:gd name="T110" fmla="*/ 2147483646 w 317"/>
                <a:gd name="T111" fmla="*/ 710603540 h 346"/>
                <a:gd name="T112" fmla="*/ 2147483646 w 317"/>
                <a:gd name="T113" fmla="*/ 638092276 h 346"/>
                <a:gd name="T114" fmla="*/ 2147483646 w 317"/>
                <a:gd name="T115" fmla="*/ 507575046 h 346"/>
                <a:gd name="T116" fmla="*/ 2147483646 w 317"/>
                <a:gd name="T117" fmla="*/ 493073554 h 346"/>
                <a:gd name="T118" fmla="*/ 2147483646 w 317"/>
                <a:gd name="T119" fmla="*/ 333549533 h 346"/>
                <a:gd name="T120" fmla="*/ 2147483646 w 317"/>
                <a:gd name="T121" fmla="*/ 188527004 h 346"/>
                <a:gd name="T122" fmla="*/ 2147483646 w 317"/>
                <a:gd name="T123" fmla="*/ 174025512 h 346"/>
                <a:gd name="T124" fmla="*/ 2147483646 w 317"/>
                <a:gd name="T125" fmla="*/ 0 h 3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17" h="346">
                  <a:moveTo>
                    <a:pt x="210" y="0"/>
                  </a:moveTo>
                  <a:cubicBezTo>
                    <a:pt x="216" y="3"/>
                    <a:pt x="216" y="3"/>
                    <a:pt x="216" y="3"/>
                  </a:cubicBezTo>
                  <a:cubicBezTo>
                    <a:pt x="217" y="3"/>
                    <a:pt x="217" y="3"/>
                    <a:pt x="217" y="3"/>
                  </a:cubicBezTo>
                  <a:cubicBezTo>
                    <a:pt x="218" y="3"/>
                    <a:pt x="218" y="3"/>
                    <a:pt x="219" y="2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4" y="4"/>
                    <a:pt x="225" y="3"/>
                    <a:pt x="227" y="2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28" y="3"/>
                    <a:pt x="228" y="3"/>
                    <a:pt x="228" y="3"/>
                  </a:cubicBezTo>
                  <a:cubicBezTo>
                    <a:pt x="228" y="4"/>
                    <a:pt x="228" y="4"/>
                    <a:pt x="228" y="4"/>
                  </a:cubicBezTo>
                  <a:cubicBezTo>
                    <a:pt x="227" y="4"/>
                    <a:pt x="227" y="4"/>
                    <a:pt x="227" y="4"/>
                  </a:cubicBezTo>
                  <a:cubicBezTo>
                    <a:pt x="227" y="4"/>
                    <a:pt x="227" y="5"/>
                    <a:pt x="227" y="5"/>
                  </a:cubicBezTo>
                  <a:cubicBezTo>
                    <a:pt x="227" y="6"/>
                    <a:pt x="227" y="7"/>
                    <a:pt x="227" y="7"/>
                  </a:cubicBezTo>
                  <a:cubicBezTo>
                    <a:pt x="227" y="8"/>
                    <a:pt x="226" y="9"/>
                    <a:pt x="227" y="10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2"/>
                    <a:pt x="226" y="12"/>
                    <a:pt x="226" y="12"/>
                  </a:cubicBezTo>
                  <a:cubicBezTo>
                    <a:pt x="226" y="12"/>
                    <a:pt x="226" y="12"/>
                    <a:pt x="226" y="12"/>
                  </a:cubicBezTo>
                  <a:cubicBezTo>
                    <a:pt x="226" y="12"/>
                    <a:pt x="226" y="13"/>
                    <a:pt x="226" y="13"/>
                  </a:cubicBezTo>
                  <a:cubicBezTo>
                    <a:pt x="225" y="14"/>
                    <a:pt x="225" y="15"/>
                    <a:pt x="225" y="15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6" y="16"/>
                    <a:pt x="226" y="17"/>
                    <a:pt x="227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0" y="17"/>
                    <a:pt x="230" y="17"/>
                    <a:pt x="230" y="17"/>
                  </a:cubicBezTo>
                  <a:cubicBezTo>
                    <a:pt x="230" y="17"/>
                    <a:pt x="230" y="17"/>
                    <a:pt x="230" y="17"/>
                  </a:cubicBezTo>
                  <a:cubicBezTo>
                    <a:pt x="230" y="16"/>
                    <a:pt x="230" y="15"/>
                    <a:pt x="230" y="14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3" y="14"/>
                    <a:pt x="234" y="15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7" y="15"/>
                    <a:pt x="240" y="13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ubicBezTo>
                    <a:pt x="244" y="14"/>
                    <a:pt x="245" y="15"/>
                    <a:pt x="246" y="17"/>
                  </a:cubicBezTo>
                  <a:cubicBezTo>
                    <a:pt x="247" y="17"/>
                    <a:pt x="247" y="17"/>
                    <a:pt x="247" y="17"/>
                  </a:cubicBezTo>
                  <a:cubicBezTo>
                    <a:pt x="246" y="19"/>
                    <a:pt x="247" y="21"/>
                    <a:pt x="247" y="23"/>
                  </a:cubicBezTo>
                  <a:cubicBezTo>
                    <a:pt x="249" y="25"/>
                    <a:pt x="251" y="27"/>
                    <a:pt x="252" y="29"/>
                  </a:cubicBezTo>
                  <a:cubicBezTo>
                    <a:pt x="252" y="30"/>
                    <a:pt x="252" y="30"/>
                    <a:pt x="251" y="31"/>
                  </a:cubicBezTo>
                  <a:cubicBezTo>
                    <a:pt x="251" y="31"/>
                    <a:pt x="250" y="32"/>
                    <a:pt x="249" y="33"/>
                  </a:cubicBezTo>
                  <a:cubicBezTo>
                    <a:pt x="249" y="34"/>
                    <a:pt x="249" y="35"/>
                    <a:pt x="249" y="36"/>
                  </a:cubicBezTo>
                  <a:cubicBezTo>
                    <a:pt x="249" y="37"/>
                    <a:pt x="248" y="38"/>
                    <a:pt x="247" y="38"/>
                  </a:cubicBezTo>
                  <a:cubicBezTo>
                    <a:pt x="247" y="39"/>
                    <a:pt x="247" y="39"/>
                    <a:pt x="247" y="39"/>
                  </a:cubicBezTo>
                  <a:cubicBezTo>
                    <a:pt x="247" y="39"/>
                    <a:pt x="247" y="39"/>
                    <a:pt x="247" y="39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9" y="40"/>
                    <a:pt x="249" y="40"/>
                    <a:pt x="249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39"/>
                    <a:pt x="251" y="38"/>
                    <a:pt x="251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1" y="36"/>
                    <a:pt x="252" y="36"/>
                    <a:pt x="252" y="36"/>
                  </a:cubicBezTo>
                  <a:cubicBezTo>
                    <a:pt x="253" y="35"/>
                    <a:pt x="253" y="35"/>
                    <a:pt x="254" y="34"/>
                  </a:cubicBezTo>
                  <a:cubicBezTo>
                    <a:pt x="255" y="34"/>
                    <a:pt x="255" y="34"/>
                    <a:pt x="255" y="34"/>
                  </a:cubicBezTo>
                  <a:cubicBezTo>
                    <a:pt x="255" y="34"/>
                    <a:pt x="255" y="34"/>
                    <a:pt x="255" y="34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6"/>
                    <a:pt x="255" y="36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6" y="37"/>
                    <a:pt x="256" y="38"/>
                    <a:pt x="257" y="39"/>
                  </a:cubicBezTo>
                  <a:cubicBezTo>
                    <a:pt x="257" y="42"/>
                    <a:pt x="257" y="45"/>
                    <a:pt x="257" y="49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61" y="50"/>
                    <a:pt x="263" y="50"/>
                    <a:pt x="266" y="49"/>
                  </a:cubicBezTo>
                  <a:cubicBezTo>
                    <a:pt x="268" y="48"/>
                    <a:pt x="270" y="47"/>
                    <a:pt x="271" y="45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1" y="44"/>
                    <a:pt x="271" y="44"/>
                    <a:pt x="271" y="43"/>
                  </a:cubicBezTo>
                  <a:cubicBezTo>
                    <a:pt x="271" y="43"/>
                    <a:pt x="271" y="43"/>
                    <a:pt x="270" y="42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40"/>
                    <a:pt x="275" y="40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1"/>
                    <a:pt x="275" y="41"/>
                    <a:pt x="275" y="41"/>
                  </a:cubicBezTo>
                  <a:cubicBezTo>
                    <a:pt x="275" y="42"/>
                    <a:pt x="275" y="42"/>
                    <a:pt x="274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5" y="44"/>
                    <a:pt x="276" y="44"/>
                    <a:pt x="276" y="44"/>
                  </a:cubicBezTo>
                  <a:cubicBezTo>
                    <a:pt x="276" y="44"/>
                    <a:pt x="277" y="44"/>
                    <a:pt x="277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6"/>
                    <a:pt x="277" y="47"/>
                    <a:pt x="277" y="48"/>
                  </a:cubicBezTo>
                  <a:cubicBezTo>
                    <a:pt x="277" y="49"/>
                    <a:pt x="278" y="50"/>
                    <a:pt x="278" y="51"/>
                  </a:cubicBezTo>
                  <a:cubicBezTo>
                    <a:pt x="278" y="52"/>
                    <a:pt x="278" y="53"/>
                    <a:pt x="277" y="54"/>
                  </a:cubicBezTo>
                  <a:cubicBezTo>
                    <a:pt x="277" y="54"/>
                    <a:pt x="277" y="55"/>
                    <a:pt x="276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8" y="56"/>
                    <a:pt x="279" y="57"/>
                  </a:cubicBezTo>
                  <a:cubicBezTo>
                    <a:pt x="280" y="59"/>
                    <a:pt x="282" y="62"/>
                    <a:pt x="282" y="65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82" y="65"/>
                    <a:pt x="281" y="65"/>
                    <a:pt x="280" y="64"/>
                  </a:cubicBezTo>
                  <a:cubicBezTo>
                    <a:pt x="280" y="64"/>
                    <a:pt x="279" y="64"/>
                    <a:pt x="279" y="64"/>
                  </a:cubicBezTo>
                  <a:cubicBezTo>
                    <a:pt x="277" y="67"/>
                    <a:pt x="277" y="67"/>
                    <a:pt x="277" y="67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7" y="70"/>
                    <a:pt x="277" y="70"/>
                    <a:pt x="277" y="70"/>
                  </a:cubicBezTo>
                  <a:cubicBezTo>
                    <a:pt x="277" y="71"/>
                    <a:pt x="277" y="71"/>
                    <a:pt x="277" y="71"/>
                  </a:cubicBezTo>
                  <a:cubicBezTo>
                    <a:pt x="277" y="72"/>
                    <a:pt x="277" y="72"/>
                    <a:pt x="277" y="72"/>
                  </a:cubicBezTo>
                  <a:cubicBezTo>
                    <a:pt x="278" y="73"/>
                    <a:pt x="278" y="73"/>
                    <a:pt x="278" y="73"/>
                  </a:cubicBezTo>
                  <a:cubicBezTo>
                    <a:pt x="279" y="74"/>
                    <a:pt x="279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1" y="75"/>
                    <a:pt x="281" y="75"/>
                    <a:pt x="281" y="75"/>
                  </a:cubicBezTo>
                  <a:cubicBezTo>
                    <a:pt x="281" y="75"/>
                    <a:pt x="281" y="75"/>
                    <a:pt x="281" y="75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9"/>
                    <a:pt x="281" y="80"/>
                    <a:pt x="281" y="81"/>
                  </a:cubicBezTo>
                  <a:cubicBezTo>
                    <a:pt x="281" y="82"/>
                    <a:pt x="281" y="82"/>
                    <a:pt x="281" y="82"/>
                  </a:cubicBezTo>
                  <a:cubicBezTo>
                    <a:pt x="281" y="82"/>
                    <a:pt x="281" y="82"/>
                    <a:pt x="281" y="82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0" y="83"/>
                    <a:pt x="279" y="82"/>
                    <a:pt x="278" y="82"/>
                  </a:cubicBezTo>
                  <a:cubicBezTo>
                    <a:pt x="278" y="82"/>
                    <a:pt x="278" y="82"/>
                    <a:pt x="278" y="82"/>
                  </a:cubicBezTo>
                  <a:cubicBezTo>
                    <a:pt x="278" y="82"/>
                    <a:pt x="278" y="82"/>
                    <a:pt x="278" y="82"/>
                  </a:cubicBezTo>
                  <a:cubicBezTo>
                    <a:pt x="278" y="82"/>
                    <a:pt x="278" y="82"/>
                    <a:pt x="278" y="82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9" y="85"/>
                    <a:pt x="280" y="85"/>
                  </a:cubicBezTo>
                  <a:cubicBezTo>
                    <a:pt x="280" y="86"/>
                    <a:pt x="280" y="87"/>
                    <a:pt x="280" y="88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81" y="90"/>
                    <a:pt x="281" y="90"/>
                    <a:pt x="281" y="91"/>
                  </a:cubicBezTo>
                  <a:cubicBezTo>
                    <a:pt x="281" y="91"/>
                    <a:pt x="281" y="91"/>
                    <a:pt x="281" y="91"/>
                  </a:cubicBezTo>
                  <a:cubicBezTo>
                    <a:pt x="281" y="91"/>
                    <a:pt x="281" y="91"/>
                    <a:pt x="281" y="91"/>
                  </a:cubicBezTo>
                  <a:cubicBezTo>
                    <a:pt x="281" y="92"/>
                    <a:pt x="281" y="92"/>
                    <a:pt x="281" y="92"/>
                  </a:cubicBezTo>
                  <a:cubicBezTo>
                    <a:pt x="281" y="92"/>
                    <a:pt x="281" y="92"/>
                    <a:pt x="281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3" y="94"/>
                    <a:pt x="285" y="97"/>
                    <a:pt x="288" y="100"/>
                  </a:cubicBezTo>
                  <a:cubicBezTo>
                    <a:pt x="288" y="100"/>
                    <a:pt x="288" y="100"/>
                    <a:pt x="288" y="100"/>
                  </a:cubicBezTo>
                  <a:cubicBezTo>
                    <a:pt x="288" y="100"/>
                    <a:pt x="288" y="100"/>
                    <a:pt x="288" y="100"/>
                  </a:cubicBezTo>
                  <a:cubicBezTo>
                    <a:pt x="289" y="99"/>
                    <a:pt x="289" y="99"/>
                    <a:pt x="290" y="99"/>
                  </a:cubicBezTo>
                  <a:cubicBezTo>
                    <a:pt x="290" y="99"/>
                    <a:pt x="290" y="99"/>
                    <a:pt x="290" y="99"/>
                  </a:cubicBezTo>
                  <a:cubicBezTo>
                    <a:pt x="291" y="100"/>
                    <a:pt x="292" y="100"/>
                    <a:pt x="292" y="101"/>
                  </a:cubicBezTo>
                  <a:cubicBezTo>
                    <a:pt x="293" y="103"/>
                    <a:pt x="292" y="105"/>
                    <a:pt x="291" y="107"/>
                  </a:cubicBezTo>
                  <a:cubicBezTo>
                    <a:pt x="290" y="107"/>
                    <a:pt x="290" y="107"/>
                    <a:pt x="289" y="107"/>
                  </a:cubicBezTo>
                  <a:cubicBezTo>
                    <a:pt x="289" y="107"/>
                    <a:pt x="289" y="107"/>
                    <a:pt x="289" y="107"/>
                  </a:cubicBezTo>
                  <a:cubicBezTo>
                    <a:pt x="289" y="107"/>
                    <a:pt x="289" y="108"/>
                    <a:pt x="289" y="108"/>
                  </a:cubicBezTo>
                  <a:cubicBezTo>
                    <a:pt x="289" y="108"/>
                    <a:pt x="289" y="108"/>
                    <a:pt x="289" y="108"/>
                  </a:cubicBezTo>
                  <a:cubicBezTo>
                    <a:pt x="290" y="109"/>
                    <a:pt x="291" y="109"/>
                    <a:pt x="292" y="109"/>
                  </a:cubicBezTo>
                  <a:cubicBezTo>
                    <a:pt x="292" y="110"/>
                    <a:pt x="292" y="110"/>
                    <a:pt x="292" y="110"/>
                  </a:cubicBezTo>
                  <a:cubicBezTo>
                    <a:pt x="292" y="110"/>
                    <a:pt x="292" y="110"/>
                    <a:pt x="292" y="110"/>
                  </a:cubicBezTo>
                  <a:cubicBezTo>
                    <a:pt x="292" y="110"/>
                    <a:pt x="292" y="111"/>
                    <a:pt x="292" y="111"/>
                  </a:cubicBezTo>
                  <a:cubicBezTo>
                    <a:pt x="292" y="111"/>
                    <a:pt x="292" y="111"/>
                    <a:pt x="292" y="111"/>
                  </a:cubicBezTo>
                  <a:cubicBezTo>
                    <a:pt x="292" y="112"/>
                    <a:pt x="292" y="112"/>
                    <a:pt x="292" y="112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94" y="114"/>
                    <a:pt x="294" y="115"/>
                    <a:pt x="293" y="116"/>
                  </a:cubicBezTo>
                  <a:cubicBezTo>
                    <a:pt x="294" y="116"/>
                    <a:pt x="294" y="116"/>
                    <a:pt x="294" y="116"/>
                  </a:cubicBezTo>
                  <a:cubicBezTo>
                    <a:pt x="295" y="117"/>
                    <a:pt x="296" y="117"/>
                    <a:pt x="298" y="117"/>
                  </a:cubicBezTo>
                  <a:cubicBezTo>
                    <a:pt x="299" y="117"/>
                    <a:pt x="300" y="118"/>
                    <a:pt x="300" y="118"/>
                  </a:cubicBezTo>
                  <a:cubicBezTo>
                    <a:pt x="301" y="118"/>
                    <a:pt x="301" y="118"/>
                    <a:pt x="302" y="118"/>
                  </a:cubicBezTo>
                  <a:cubicBezTo>
                    <a:pt x="302" y="119"/>
                    <a:pt x="302" y="119"/>
                    <a:pt x="302" y="119"/>
                  </a:cubicBezTo>
                  <a:cubicBezTo>
                    <a:pt x="303" y="120"/>
                    <a:pt x="303" y="121"/>
                    <a:pt x="303" y="122"/>
                  </a:cubicBezTo>
                  <a:cubicBezTo>
                    <a:pt x="305" y="123"/>
                    <a:pt x="307" y="125"/>
                    <a:pt x="308" y="126"/>
                  </a:cubicBezTo>
                  <a:cubicBezTo>
                    <a:pt x="310" y="128"/>
                    <a:pt x="311" y="130"/>
                    <a:pt x="312" y="131"/>
                  </a:cubicBezTo>
                  <a:cubicBezTo>
                    <a:pt x="312" y="132"/>
                    <a:pt x="312" y="132"/>
                    <a:pt x="312" y="132"/>
                  </a:cubicBezTo>
                  <a:cubicBezTo>
                    <a:pt x="313" y="133"/>
                    <a:pt x="314" y="134"/>
                    <a:pt x="314" y="136"/>
                  </a:cubicBezTo>
                  <a:cubicBezTo>
                    <a:pt x="314" y="137"/>
                    <a:pt x="314" y="137"/>
                    <a:pt x="314" y="137"/>
                  </a:cubicBezTo>
                  <a:cubicBezTo>
                    <a:pt x="313" y="137"/>
                    <a:pt x="312" y="138"/>
                    <a:pt x="312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2" y="138"/>
                    <a:pt x="312" y="139"/>
                    <a:pt x="313" y="139"/>
                  </a:cubicBezTo>
                  <a:cubicBezTo>
                    <a:pt x="313" y="142"/>
                    <a:pt x="313" y="144"/>
                    <a:pt x="312" y="147"/>
                  </a:cubicBezTo>
                  <a:cubicBezTo>
                    <a:pt x="312" y="147"/>
                    <a:pt x="313" y="148"/>
                    <a:pt x="313" y="149"/>
                  </a:cubicBezTo>
                  <a:cubicBezTo>
                    <a:pt x="313" y="151"/>
                    <a:pt x="313" y="152"/>
                    <a:pt x="311" y="154"/>
                  </a:cubicBezTo>
                  <a:cubicBezTo>
                    <a:pt x="311" y="155"/>
                    <a:pt x="311" y="157"/>
                    <a:pt x="311" y="159"/>
                  </a:cubicBezTo>
                  <a:cubicBezTo>
                    <a:pt x="310" y="160"/>
                    <a:pt x="310" y="161"/>
                    <a:pt x="310" y="162"/>
                  </a:cubicBezTo>
                  <a:cubicBezTo>
                    <a:pt x="311" y="163"/>
                    <a:pt x="311" y="163"/>
                    <a:pt x="311" y="163"/>
                  </a:cubicBezTo>
                  <a:cubicBezTo>
                    <a:pt x="313" y="164"/>
                    <a:pt x="313" y="164"/>
                    <a:pt x="313" y="164"/>
                  </a:cubicBezTo>
                  <a:cubicBezTo>
                    <a:pt x="314" y="164"/>
                    <a:pt x="314" y="164"/>
                    <a:pt x="314" y="164"/>
                  </a:cubicBezTo>
                  <a:cubicBezTo>
                    <a:pt x="314" y="164"/>
                    <a:pt x="314" y="164"/>
                    <a:pt x="314" y="164"/>
                  </a:cubicBezTo>
                  <a:cubicBezTo>
                    <a:pt x="315" y="165"/>
                    <a:pt x="315" y="165"/>
                    <a:pt x="315" y="166"/>
                  </a:cubicBezTo>
                  <a:cubicBezTo>
                    <a:pt x="317" y="170"/>
                    <a:pt x="317" y="170"/>
                    <a:pt x="317" y="170"/>
                  </a:cubicBezTo>
                  <a:cubicBezTo>
                    <a:pt x="315" y="171"/>
                    <a:pt x="313" y="173"/>
                    <a:pt x="311" y="174"/>
                  </a:cubicBezTo>
                  <a:cubicBezTo>
                    <a:pt x="311" y="174"/>
                    <a:pt x="311" y="174"/>
                    <a:pt x="311" y="174"/>
                  </a:cubicBezTo>
                  <a:cubicBezTo>
                    <a:pt x="311" y="174"/>
                    <a:pt x="311" y="174"/>
                    <a:pt x="311" y="174"/>
                  </a:cubicBezTo>
                  <a:cubicBezTo>
                    <a:pt x="310" y="173"/>
                    <a:pt x="310" y="172"/>
                    <a:pt x="311" y="171"/>
                  </a:cubicBezTo>
                  <a:cubicBezTo>
                    <a:pt x="311" y="171"/>
                    <a:pt x="311" y="171"/>
                    <a:pt x="311" y="171"/>
                  </a:cubicBezTo>
                  <a:cubicBezTo>
                    <a:pt x="311" y="170"/>
                    <a:pt x="311" y="170"/>
                    <a:pt x="311" y="170"/>
                  </a:cubicBezTo>
                  <a:cubicBezTo>
                    <a:pt x="311" y="170"/>
                    <a:pt x="311" y="170"/>
                    <a:pt x="311" y="170"/>
                  </a:cubicBezTo>
                  <a:cubicBezTo>
                    <a:pt x="311" y="170"/>
                    <a:pt x="311" y="170"/>
                    <a:pt x="311" y="170"/>
                  </a:cubicBezTo>
                  <a:cubicBezTo>
                    <a:pt x="311" y="170"/>
                    <a:pt x="311" y="170"/>
                    <a:pt x="311" y="170"/>
                  </a:cubicBezTo>
                  <a:cubicBezTo>
                    <a:pt x="311" y="169"/>
                    <a:pt x="311" y="169"/>
                    <a:pt x="311" y="169"/>
                  </a:cubicBezTo>
                  <a:cubicBezTo>
                    <a:pt x="311" y="169"/>
                    <a:pt x="311" y="169"/>
                    <a:pt x="311" y="169"/>
                  </a:cubicBezTo>
                  <a:cubicBezTo>
                    <a:pt x="311" y="169"/>
                    <a:pt x="311" y="169"/>
                    <a:pt x="311" y="169"/>
                  </a:cubicBezTo>
                  <a:cubicBezTo>
                    <a:pt x="310" y="169"/>
                    <a:pt x="310" y="169"/>
                    <a:pt x="310" y="169"/>
                  </a:cubicBezTo>
                  <a:cubicBezTo>
                    <a:pt x="308" y="171"/>
                    <a:pt x="306" y="173"/>
                    <a:pt x="304" y="175"/>
                  </a:cubicBezTo>
                  <a:cubicBezTo>
                    <a:pt x="304" y="175"/>
                    <a:pt x="304" y="175"/>
                    <a:pt x="304" y="175"/>
                  </a:cubicBezTo>
                  <a:cubicBezTo>
                    <a:pt x="304" y="175"/>
                    <a:pt x="304" y="175"/>
                    <a:pt x="304" y="175"/>
                  </a:cubicBezTo>
                  <a:cubicBezTo>
                    <a:pt x="303" y="174"/>
                    <a:pt x="302" y="173"/>
                    <a:pt x="302" y="172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01" y="171"/>
                    <a:pt x="301" y="171"/>
                    <a:pt x="301" y="171"/>
                  </a:cubicBezTo>
                  <a:cubicBezTo>
                    <a:pt x="299" y="171"/>
                    <a:pt x="299" y="171"/>
                    <a:pt x="299" y="171"/>
                  </a:cubicBezTo>
                  <a:cubicBezTo>
                    <a:pt x="298" y="171"/>
                    <a:pt x="297" y="170"/>
                    <a:pt x="296" y="169"/>
                  </a:cubicBezTo>
                  <a:cubicBezTo>
                    <a:pt x="296" y="169"/>
                    <a:pt x="296" y="169"/>
                    <a:pt x="296" y="169"/>
                  </a:cubicBezTo>
                  <a:cubicBezTo>
                    <a:pt x="295" y="170"/>
                    <a:pt x="294" y="171"/>
                    <a:pt x="293" y="172"/>
                  </a:cubicBezTo>
                  <a:cubicBezTo>
                    <a:pt x="293" y="172"/>
                    <a:pt x="293" y="172"/>
                    <a:pt x="293" y="172"/>
                  </a:cubicBezTo>
                  <a:cubicBezTo>
                    <a:pt x="293" y="172"/>
                    <a:pt x="293" y="172"/>
                    <a:pt x="293" y="172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4" y="175"/>
                    <a:pt x="294" y="176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7" y="179"/>
                    <a:pt x="298" y="180"/>
                    <a:pt x="300" y="181"/>
                  </a:cubicBezTo>
                  <a:cubicBezTo>
                    <a:pt x="300" y="182"/>
                    <a:pt x="300" y="182"/>
                    <a:pt x="300" y="182"/>
                  </a:cubicBezTo>
                  <a:cubicBezTo>
                    <a:pt x="300" y="182"/>
                    <a:pt x="299" y="183"/>
                    <a:pt x="299" y="183"/>
                  </a:cubicBezTo>
                  <a:cubicBezTo>
                    <a:pt x="298" y="183"/>
                    <a:pt x="298" y="183"/>
                    <a:pt x="298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7"/>
                    <a:pt x="299" y="191"/>
                    <a:pt x="297" y="194"/>
                  </a:cubicBezTo>
                  <a:cubicBezTo>
                    <a:pt x="297" y="194"/>
                    <a:pt x="298" y="195"/>
                    <a:pt x="298" y="195"/>
                  </a:cubicBezTo>
                  <a:cubicBezTo>
                    <a:pt x="298" y="195"/>
                    <a:pt x="298" y="195"/>
                    <a:pt x="298" y="195"/>
                  </a:cubicBezTo>
                  <a:cubicBezTo>
                    <a:pt x="298" y="195"/>
                    <a:pt x="298" y="195"/>
                    <a:pt x="298" y="195"/>
                  </a:cubicBezTo>
                  <a:cubicBezTo>
                    <a:pt x="298" y="195"/>
                    <a:pt x="298" y="195"/>
                    <a:pt x="298" y="195"/>
                  </a:cubicBezTo>
                  <a:cubicBezTo>
                    <a:pt x="296" y="195"/>
                    <a:pt x="294" y="195"/>
                    <a:pt x="293" y="196"/>
                  </a:cubicBezTo>
                  <a:cubicBezTo>
                    <a:pt x="292" y="197"/>
                    <a:pt x="291" y="198"/>
                    <a:pt x="291" y="199"/>
                  </a:cubicBezTo>
                  <a:cubicBezTo>
                    <a:pt x="281" y="205"/>
                    <a:pt x="281" y="205"/>
                    <a:pt x="281" y="205"/>
                  </a:cubicBezTo>
                  <a:cubicBezTo>
                    <a:pt x="280" y="205"/>
                    <a:pt x="280" y="205"/>
                    <a:pt x="280" y="205"/>
                  </a:cubicBezTo>
                  <a:cubicBezTo>
                    <a:pt x="280" y="205"/>
                    <a:pt x="280" y="205"/>
                    <a:pt x="279" y="205"/>
                  </a:cubicBezTo>
                  <a:cubicBezTo>
                    <a:pt x="279" y="204"/>
                    <a:pt x="279" y="203"/>
                    <a:pt x="278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7" y="202"/>
                    <a:pt x="277" y="202"/>
                    <a:pt x="277" y="202"/>
                  </a:cubicBezTo>
                  <a:cubicBezTo>
                    <a:pt x="276" y="202"/>
                    <a:pt x="276" y="203"/>
                    <a:pt x="275" y="203"/>
                  </a:cubicBezTo>
                  <a:cubicBezTo>
                    <a:pt x="274" y="204"/>
                    <a:pt x="273" y="204"/>
                    <a:pt x="271" y="204"/>
                  </a:cubicBezTo>
                  <a:cubicBezTo>
                    <a:pt x="271" y="204"/>
                    <a:pt x="271" y="204"/>
                    <a:pt x="271" y="204"/>
                  </a:cubicBezTo>
                  <a:cubicBezTo>
                    <a:pt x="270" y="205"/>
                    <a:pt x="269" y="206"/>
                    <a:pt x="269" y="208"/>
                  </a:cubicBezTo>
                  <a:cubicBezTo>
                    <a:pt x="268" y="208"/>
                    <a:pt x="269" y="209"/>
                    <a:pt x="269" y="210"/>
                  </a:cubicBezTo>
                  <a:cubicBezTo>
                    <a:pt x="268" y="210"/>
                    <a:pt x="268" y="210"/>
                    <a:pt x="268" y="210"/>
                  </a:cubicBezTo>
                  <a:cubicBezTo>
                    <a:pt x="262" y="218"/>
                    <a:pt x="262" y="218"/>
                    <a:pt x="262" y="218"/>
                  </a:cubicBezTo>
                  <a:cubicBezTo>
                    <a:pt x="263" y="220"/>
                    <a:pt x="263" y="220"/>
                    <a:pt x="263" y="220"/>
                  </a:cubicBezTo>
                  <a:cubicBezTo>
                    <a:pt x="263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74" y="237"/>
                    <a:pt x="283" y="260"/>
                    <a:pt x="275" y="279"/>
                  </a:cubicBezTo>
                  <a:cubicBezTo>
                    <a:pt x="274" y="279"/>
                    <a:pt x="274" y="279"/>
                    <a:pt x="274" y="280"/>
                  </a:cubicBezTo>
                  <a:cubicBezTo>
                    <a:pt x="273" y="280"/>
                    <a:pt x="273" y="280"/>
                    <a:pt x="273" y="280"/>
                  </a:cubicBezTo>
                  <a:cubicBezTo>
                    <a:pt x="273" y="282"/>
                    <a:pt x="274" y="284"/>
                    <a:pt x="276" y="285"/>
                  </a:cubicBezTo>
                  <a:cubicBezTo>
                    <a:pt x="276" y="287"/>
                    <a:pt x="276" y="289"/>
                    <a:pt x="276" y="291"/>
                  </a:cubicBezTo>
                  <a:cubicBezTo>
                    <a:pt x="275" y="292"/>
                    <a:pt x="275" y="292"/>
                    <a:pt x="275" y="292"/>
                  </a:cubicBezTo>
                  <a:cubicBezTo>
                    <a:pt x="275" y="293"/>
                    <a:pt x="275" y="295"/>
                    <a:pt x="273" y="296"/>
                  </a:cubicBezTo>
                  <a:cubicBezTo>
                    <a:pt x="273" y="296"/>
                    <a:pt x="273" y="296"/>
                    <a:pt x="273" y="296"/>
                  </a:cubicBezTo>
                  <a:cubicBezTo>
                    <a:pt x="273" y="296"/>
                    <a:pt x="274" y="296"/>
                    <a:pt x="274" y="296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274" y="297"/>
                    <a:pt x="274" y="297"/>
                    <a:pt x="275" y="297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9"/>
                    <a:pt x="277" y="301"/>
                    <a:pt x="278" y="303"/>
                  </a:cubicBezTo>
                  <a:cubicBezTo>
                    <a:pt x="278" y="303"/>
                    <a:pt x="277" y="304"/>
                    <a:pt x="277" y="304"/>
                  </a:cubicBezTo>
                  <a:cubicBezTo>
                    <a:pt x="277" y="304"/>
                    <a:pt x="277" y="304"/>
                    <a:pt x="277" y="304"/>
                  </a:cubicBezTo>
                  <a:cubicBezTo>
                    <a:pt x="277" y="304"/>
                    <a:pt x="276" y="305"/>
                    <a:pt x="276" y="305"/>
                  </a:cubicBezTo>
                  <a:cubicBezTo>
                    <a:pt x="276" y="305"/>
                    <a:pt x="276" y="305"/>
                    <a:pt x="276" y="305"/>
                  </a:cubicBezTo>
                  <a:cubicBezTo>
                    <a:pt x="275" y="305"/>
                    <a:pt x="274" y="305"/>
                    <a:pt x="274" y="305"/>
                  </a:cubicBezTo>
                  <a:cubicBezTo>
                    <a:pt x="273" y="306"/>
                    <a:pt x="273" y="306"/>
                    <a:pt x="273" y="307"/>
                  </a:cubicBezTo>
                  <a:cubicBezTo>
                    <a:pt x="273" y="307"/>
                    <a:pt x="273" y="307"/>
                    <a:pt x="273" y="307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3" y="308"/>
                    <a:pt x="274" y="309"/>
                    <a:pt x="274" y="309"/>
                  </a:cubicBezTo>
                  <a:cubicBezTo>
                    <a:pt x="274" y="309"/>
                    <a:pt x="275" y="310"/>
                    <a:pt x="275" y="310"/>
                  </a:cubicBezTo>
                  <a:cubicBezTo>
                    <a:pt x="275" y="310"/>
                    <a:pt x="275" y="310"/>
                    <a:pt x="275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5"/>
                    <a:pt x="278" y="320"/>
                    <a:pt x="278" y="324"/>
                  </a:cubicBezTo>
                  <a:cubicBezTo>
                    <a:pt x="278" y="324"/>
                    <a:pt x="278" y="324"/>
                    <a:pt x="278" y="324"/>
                  </a:cubicBezTo>
                  <a:cubicBezTo>
                    <a:pt x="277" y="325"/>
                    <a:pt x="277" y="325"/>
                    <a:pt x="277" y="325"/>
                  </a:cubicBezTo>
                  <a:cubicBezTo>
                    <a:pt x="276" y="325"/>
                    <a:pt x="275" y="324"/>
                    <a:pt x="274" y="324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3" y="325"/>
                    <a:pt x="273" y="326"/>
                    <a:pt x="273" y="327"/>
                  </a:cubicBezTo>
                  <a:cubicBezTo>
                    <a:pt x="272" y="328"/>
                    <a:pt x="272" y="328"/>
                    <a:pt x="272" y="328"/>
                  </a:cubicBezTo>
                  <a:cubicBezTo>
                    <a:pt x="272" y="327"/>
                    <a:pt x="271" y="326"/>
                    <a:pt x="271" y="324"/>
                  </a:cubicBezTo>
                  <a:cubicBezTo>
                    <a:pt x="270" y="324"/>
                    <a:pt x="270" y="324"/>
                    <a:pt x="270" y="324"/>
                  </a:cubicBezTo>
                  <a:cubicBezTo>
                    <a:pt x="263" y="325"/>
                    <a:pt x="257" y="329"/>
                    <a:pt x="250" y="325"/>
                  </a:cubicBezTo>
                  <a:cubicBezTo>
                    <a:pt x="244" y="327"/>
                    <a:pt x="240" y="332"/>
                    <a:pt x="234" y="335"/>
                  </a:cubicBezTo>
                  <a:cubicBezTo>
                    <a:pt x="231" y="334"/>
                    <a:pt x="231" y="334"/>
                    <a:pt x="231" y="334"/>
                  </a:cubicBezTo>
                  <a:cubicBezTo>
                    <a:pt x="230" y="334"/>
                    <a:pt x="230" y="334"/>
                    <a:pt x="230" y="334"/>
                  </a:cubicBezTo>
                  <a:cubicBezTo>
                    <a:pt x="229" y="335"/>
                    <a:pt x="229" y="335"/>
                    <a:pt x="229" y="335"/>
                  </a:cubicBezTo>
                  <a:cubicBezTo>
                    <a:pt x="228" y="335"/>
                    <a:pt x="228" y="336"/>
                    <a:pt x="228" y="336"/>
                  </a:cubicBezTo>
                  <a:cubicBezTo>
                    <a:pt x="226" y="337"/>
                    <a:pt x="225" y="337"/>
                    <a:pt x="223" y="337"/>
                  </a:cubicBezTo>
                  <a:cubicBezTo>
                    <a:pt x="223" y="338"/>
                    <a:pt x="223" y="338"/>
                    <a:pt x="223" y="338"/>
                  </a:cubicBezTo>
                  <a:cubicBezTo>
                    <a:pt x="221" y="340"/>
                    <a:pt x="219" y="343"/>
                    <a:pt x="217" y="346"/>
                  </a:cubicBezTo>
                  <a:cubicBezTo>
                    <a:pt x="216" y="346"/>
                    <a:pt x="216" y="346"/>
                    <a:pt x="216" y="346"/>
                  </a:cubicBezTo>
                  <a:cubicBezTo>
                    <a:pt x="207" y="340"/>
                    <a:pt x="197" y="334"/>
                    <a:pt x="187" y="328"/>
                  </a:cubicBezTo>
                  <a:cubicBezTo>
                    <a:pt x="184" y="327"/>
                    <a:pt x="182" y="327"/>
                    <a:pt x="179" y="327"/>
                  </a:cubicBezTo>
                  <a:cubicBezTo>
                    <a:pt x="177" y="325"/>
                    <a:pt x="177" y="325"/>
                    <a:pt x="177" y="325"/>
                  </a:cubicBezTo>
                  <a:cubicBezTo>
                    <a:pt x="171" y="325"/>
                    <a:pt x="166" y="325"/>
                    <a:pt x="160" y="324"/>
                  </a:cubicBezTo>
                  <a:cubicBezTo>
                    <a:pt x="158" y="325"/>
                    <a:pt x="158" y="325"/>
                    <a:pt x="158" y="325"/>
                  </a:cubicBezTo>
                  <a:cubicBezTo>
                    <a:pt x="156" y="326"/>
                    <a:pt x="156" y="326"/>
                    <a:pt x="156" y="326"/>
                  </a:cubicBezTo>
                  <a:cubicBezTo>
                    <a:pt x="153" y="327"/>
                    <a:pt x="151" y="328"/>
                    <a:pt x="148" y="328"/>
                  </a:cubicBezTo>
                  <a:cubicBezTo>
                    <a:pt x="145" y="327"/>
                    <a:pt x="145" y="327"/>
                    <a:pt x="145" y="327"/>
                  </a:cubicBezTo>
                  <a:cubicBezTo>
                    <a:pt x="144" y="326"/>
                    <a:pt x="142" y="325"/>
                    <a:pt x="141" y="324"/>
                  </a:cubicBezTo>
                  <a:cubicBezTo>
                    <a:pt x="141" y="323"/>
                    <a:pt x="141" y="323"/>
                    <a:pt x="141" y="323"/>
                  </a:cubicBezTo>
                  <a:cubicBezTo>
                    <a:pt x="143" y="322"/>
                    <a:pt x="143" y="322"/>
                    <a:pt x="143" y="322"/>
                  </a:cubicBezTo>
                  <a:cubicBezTo>
                    <a:pt x="141" y="320"/>
                    <a:pt x="139" y="319"/>
                    <a:pt x="136" y="318"/>
                  </a:cubicBezTo>
                  <a:cubicBezTo>
                    <a:pt x="134" y="318"/>
                    <a:pt x="134" y="318"/>
                    <a:pt x="134" y="318"/>
                  </a:cubicBezTo>
                  <a:cubicBezTo>
                    <a:pt x="133" y="320"/>
                    <a:pt x="133" y="320"/>
                    <a:pt x="133" y="320"/>
                  </a:cubicBezTo>
                  <a:cubicBezTo>
                    <a:pt x="133" y="321"/>
                    <a:pt x="133" y="321"/>
                    <a:pt x="133" y="321"/>
                  </a:cubicBezTo>
                  <a:cubicBezTo>
                    <a:pt x="132" y="321"/>
                    <a:pt x="130" y="321"/>
                    <a:pt x="128" y="321"/>
                  </a:cubicBezTo>
                  <a:cubicBezTo>
                    <a:pt x="128" y="321"/>
                    <a:pt x="128" y="320"/>
                    <a:pt x="127" y="319"/>
                  </a:cubicBezTo>
                  <a:cubicBezTo>
                    <a:pt x="127" y="318"/>
                    <a:pt x="127" y="318"/>
                    <a:pt x="127" y="318"/>
                  </a:cubicBezTo>
                  <a:cubicBezTo>
                    <a:pt x="126" y="318"/>
                    <a:pt x="126" y="318"/>
                    <a:pt x="126" y="317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7" y="315"/>
                    <a:pt x="128" y="314"/>
                    <a:pt x="128" y="314"/>
                  </a:cubicBezTo>
                  <a:cubicBezTo>
                    <a:pt x="127" y="312"/>
                    <a:pt x="127" y="312"/>
                    <a:pt x="127" y="312"/>
                  </a:cubicBezTo>
                  <a:cubicBezTo>
                    <a:pt x="126" y="312"/>
                    <a:pt x="126" y="312"/>
                    <a:pt x="126" y="312"/>
                  </a:cubicBezTo>
                  <a:cubicBezTo>
                    <a:pt x="125" y="312"/>
                    <a:pt x="125" y="312"/>
                    <a:pt x="125" y="312"/>
                  </a:cubicBezTo>
                  <a:cubicBezTo>
                    <a:pt x="124" y="312"/>
                    <a:pt x="124" y="312"/>
                    <a:pt x="124" y="312"/>
                  </a:cubicBezTo>
                  <a:cubicBezTo>
                    <a:pt x="123" y="310"/>
                    <a:pt x="122" y="309"/>
                    <a:pt x="121" y="307"/>
                  </a:cubicBezTo>
                  <a:cubicBezTo>
                    <a:pt x="120" y="307"/>
                    <a:pt x="120" y="307"/>
                    <a:pt x="120" y="307"/>
                  </a:cubicBezTo>
                  <a:cubicBezTo>
                    <a:pt x="119" y="308"/>
                    <a:pt x="119" y="308"/>
                    <a:pt x="119" y="308"/>
                  </a:cubicBezTo>
                  <a:cubicBezTo>
                    <a:pt x="119" y="311"/>
                    <a:pt x="119" y="311"/>
                    <a:pt x="119" y="311"/>
                  </a:cubicBezTo>
                  <a:cubicBezTo>
                    <a:pt x="117" y="312"/>
                    <a:pt x="117" y="312"/>
                    <a:pt x="117" y="312"/>
                  </a:cubicBezTo>
                  <a:cubicBezTo>
                    <a:pt x="116" y="311"/>
                    <a:pt x="116" y="311"/>
                    <a:pt x="116" y="311"/>
                  </a:cubicBezTo>
                  <a:cubicBezTo>
                    <a:pt x="116" y="310"/>
                    <a:pt x="116" y="308"/>
                    <a:pt x="116" y="307"/>
                  </a:cubicBezTo>
                  <a:cubicBezTo>
                    <a:pt x="114" y="306"/>
                    <a:pt x="114" y="306"/>
                    <a:pt x="114" y="306"/>
                  </a:cubicBezTo>
                  <a:cubicBezTo>
                    <a:pt x="111" y="306"/>
                    <a:pt x="111" y="306"/>
                    <a:pt x="111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10" y="309"/>
                    <a:pt x="110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6" y="310"/>
                    <a:pt x="104" y="311"/>
                    <a:pt x="102" y="311"/>
                  </a:cubicBezTo>
                  <a:cubicBezTo>
                    <a:pt x="101" y="311"/>
                    <a:pt x="101" y="311"/>
                    <a:pt x="101" y="311"/>
                  </a:cubicBezTo>
                  <a:cubicBezTo>
                    <a:pt x="99" y="313"/>
                    <a:pt x="99" y="315"/>
                    <a:pt x="98" y="317"/>
                  </a:cubicBezTo>
                  <a:cubicBezTo>
                    <a:pt x="97" y="318"/>
                    <a:pt x="96" y="319"/>
                    <a:pt x="94" y="320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3" y="321"/>
                    <a:pt x="93" y="321"/>
                    <a:pt x="93" y="322"/>
                  </a:cubicBezTo>
                  <a:cubicBezTo>
                    <a:pt x="94" y="323"/>
                    <a:pt x="94" y="323"/>
                    <a:pt x="94" y="324"/>
                  </a:cubicBezTo>
                  <a:cubicBezTo>
                    <a:pt x="93" y="326"/>
                    <a:pt x="93" y="326"/>
                    <a:pt x="93" y="326"/>
                  </a:cubicBezTo>
                  <a:cubicBezTo>
                    <a:pt x="94" y="326"/>
                    <a:pt x="95" y="326"/>
                    <a:pt x="95" y="327"/>
                  </a:cubicBezTo>
                  <a:cubicBezTo>
                    <a:pt x="97" y="328"/>
                    <a:pt x="99" y="329"/>
                    <a:pt x="100" y="330"/>
                  </a:cubicBezTo>
                  <a:cubicBezTo>
                    <a:pt x="102" y="330"/>
                    <a:pt x="102" y="330"/>
                    <a:pt x="102" y="330"/>
                  </a:cubicBezTo>
                  <a:cubicBezTo>
                    <a:pt x="104" y="329"/>
                    <a:pt x="105" y="328"/>
                    <a:pt x="107" y="327"/>
                  </a:cubicBezTo>
                  <a:cubicBezTo>
                    <a:pt x="112" y="326"/>
                    <a:pt x="112" y="326"/>
                    <a:pt x="112" y="326"/>
                  </a:cubicBezTo>
                  <a:cubicBezTo>
                    <a:pt x="113" y="326"/>
                    <a:pt x="114" y="327"/>
                    <a:pt x="115" y="327"/>
                  </a:cubicBezTo>
                  <a:cubicBezTo>
                    <a:pt x="116" y="327"/>
                    <a:pt x="116" y="327"/>
                    <a:pt x="116" y="327"/>
                  </a:cubicBezTo>
                  <a:cubicBezTo>
                    <a:pt x="116" y="328"/>
                    <a:pt x="116" y="330"/>
                    <a:pt x="116" y="331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15" y="329"/>
                    <a:pt x="115" y="329"/>
                    <a:pt x="115" y="329"/>
                  </a:cubicBezTo>
                  <a:cubicBezTo>
                    <a:pt x="114" y="329"/>
                    <a:pt x="114" y="329"/>
                    <a:pt x="114" y="329"/>
                  </a:cubicBezTo>
                  <a:cubicBezTo>
                    <a:pt x="114" y="329"/>
                    <a:pt x="114" y="329"/>
                    <a:pt x="114" y="329"/>
                  </a:cubicBezTo>
                  <a:cubicBezTo>
                    <a:pt x="113" y="330"/>
                    <a:pt x="113" y="330"/>
                    <a:pt x="113" y="330"/>
                  </a:cubicBezTo>
                  <a:cubicBezTo>
                    <a:pt x="113" y="331"/>
                    <a:pt x="113" y="331"/>
                    <a:pt x="113" y="331"/>
                  </a:cubicBezTo>
                  <a:cubicBezTo>
                    <a:pt x="113" y="331"/>
                    <a:pt x="113" y="331"/>
                    <a:pt x="114" y="332"/>
                  </a:cubicBezTo>
                  <a:cubicBezTo>
                    <a:pt x="114" y="332"/>
                    <a:pt x="114" y="332"/>
                    <a:pt x="114" y="332"/>
                  </a:cubicBezTo>
                  <a:cubicBezTo>
                    <a:pt x="113" y="333"/>
                    <a:pt x="113" y="334"/>
                    <a:pt x="113" y="334"/>
                  </a:cubicBezTo>
                  <a:cubicBezTo>
                    <a:pt x="113" y="336"/>
                    <a:pt x="113" y="336"/>
                    <a:pt x="113" y="336"/>
                  </a:cubicBezTo>
                  <a:cubicBezTo>
                    <a:pt x="113" y="337"/>
                    <a:pt x="113" y="337"/>
                    <a:pt x="113" y="337"/>
                  </a:cubicBezTo>
                  <a:cubicBezTo>
                    <a:pt x="111" y="337"/>
                    <a:pt x="111" y="337"/>
                    <a:pt x="111" y="337"/>
                  </a:cubicBezTo>
                  <a:cubicBezTo>
                    <a:pt x="110" y="336"/>
                    <a:pt x="109" y="335"/>
                    <a:pt x="109" y="334"/>
                  </a:cubicBezTo>
                  <a:cubicBezTo>
                    <a:pt x="107" y="332"/>
                    <a:pt x="107" y="332"/>
                    <a:pt x="107" y="332"/>
                  </a:cubicBezTo>
                  <a:cubicBezTo>
                    <a:pt x="104" y="333"/>
                    <a:pt x="104" y="333"/>
                    <a:pt x="104" y="333"/>
                  </a:cubicBezTo>
                  <a:cubicBezTo>
                    <a:pt x="101" y="335"/>
                    <a:pt x="101" y="335"/>
                    <a:pt x="101" y="335"/>
                  </a:cubicBezTo>
                  <a:cubicBezTo>
                    <a:pt x="100" y="336"/>
                    <a:pt x="100" y="337"/>
                    <a:pt x="99" y="338"/>
                  </a:cubicBezTo>
                  <a:cubicBezTo>
                    <a:pt x="95" y="339"/>
                    <a:pt x="90" y="339"/>
                    <a:pt x="85" y="337"/>
                  </a:cubicBezTo>
                  <a:cubicBezTo>
                    <a:pt x="84" y="337"/>
                    <a:pt x="84" y="337"/>
                    <a:pt x="84" y="337"/>
                  </a:cubicBezTo>
                  <a:cubicBezTo>
                    <a:pt x="84" y="336"/>
                    <a:pt x="83" y="335"/>
                    <a:pt x="83" y="334"/>
                  </a:cubicBezTo>
                  <a:cubicBezTo>
                    <a:pt x="82" y="333"/>
                    <a:pt x="82" y="333"/>
                    <a:pt x="82" y="333"/>
                  </a:cubicBezTo>
                  <a:cubicBezTo>
                    <a:pt x="81" y="333"/>
                    <a:pt x="80" y="333"/>
                    <a:pt x="78" y="332"/>
                  </a:cubicBezTo>
                  <a:cubicBezTo>
                    <a:pt x="76" y="332"/>
                    <a:pt x="73" y="333"/>
                    <a:pt x="71" y="333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70" y="334"/>
                    <a:pt x="69" y="335"/>
                    <a:pt x="69" y="335"/>
                  </a:cubicBezTo>
                  <a:cubicBezTo>
                    <a:pt x="66" y="336"/>
                    <a:pt x="63" y="337"/>
                    <a:pt x="62" y="340"/>
                  </a:cubicBezTo>
                  <a:cubicBezTo>
                    <a:pt x="61" y="341"/>
                    <a:pt x="61" y="341"/>
                    <a:pt x="61" y="341"/>
                  </a:cubicBezTo>
                  <a:cubicBezTo>
                    <a:pt x="55" y="342"/>
                    <a:pt x="49" y="342"/>
                    <a:pt x="42" y="342"/>
                  </a:cubicBezTo>
                  <a:cubicBezTo>
                    <a:pt x="42" y="340"/>
                    <a:pt x="42" y="339"/>
                    <a:pt x="41" y="338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4" y="337"/>
                    <a:pt x="34" y="337"/>
                    <a:pt x="34" y="337"/>
                  </a:cubicBezTo>
                  <a:cubicBezTo>
                    <a:pt x="32" y="336"/>
                    <a:pt x="32" y="336"/>
                    <a:pt x="32" y="336"/>
                  </a:cubicBezTo>
                  <a:cubicBezTo>
                    <a:pt x="31" y="338"/>
                    <a:pt x="30" y="340"/>
                    <a:pt x="29" y="341"/>
                  </a:cubicBezTo>
                  <a:cubicBezTo>
                    <a:pt x="27" y="342"/>
                    <a:pt x="27" y="342"/>
                    <a:pt x="27" y="342"/>
                  </a:cubicBezTo>
                  <a:cubicBezTo>
                    <a:pt x="18" y="344"/>
                    <a:pt x="18" y="344"/>
                    <a:pt x="18" y="344"/>
                  </a:cubicBezTo>
                  <a:cubicBezTo>
                    <a:pt x="16" y="344"/>
                    <a:pt x="16" y="344"/>
                    <a:pt x="16" y="344"/>
                  </a:cubicBezTo>
                  <a:cubicBezTo>
                    <a:pt x="14" y="343"/>
                    <a:pt x="12" y="342"/>
                    <a:pt x="10" y="341"/>
                  </a:cubicBezTo>
                  <a:cubicBezTo>
                    <a:pt x="13" y="341"/>
                    <a:pt x="13" y="341"/>
                    <a:pt x="13" y="341"/>
                  </a:cubicBezTo>
                  <a:cubicBezTo>
                    <a:pt x="14" y="340"/>
                    <a:pt x="14" y="340"/>
                    <a:pt x="14" y="340"/>
                  </a:cubicBezTo>
                  <a:cubicBezTo>
                    <a:pt x="15" y="336"/>
                    <a:pt x="15" y="336"/>
                    <a:pt x="15" y="336"/>
                  </a:cubicBezTo>
                  <a:cubicBezTo>
                    <a:pt x="13" y="336"/>
                    <a:pt x="10" y="337"/>
                    <a:pt x="8" y="338"/>
                  </a:cubicBezTo>
                  <a:cubicBezTo>
                    <a:pt x="8" y="337"/>
                    <a:pt x="8" y="337"/>
                    <a:pt x="8" y="336"/>
                  </a:cubicBezTo>
                  <a:cubicBezTo>
                    <a:pt x="8" y="334"/>
                    <a:pt x="8" y="334"/>
                    <a:pt x="8" y="334"/>
                  </a:cubicBezTo>
                  <a:cubicBezTo>
                    <a:pt x="8" y="334"/>
                    <a:pt x="8" y="334"/>
                    <a:pt x="8" y="334"/>
                  </a:cubicBezTo>
                  <a:cubicBezTo>
                    <a:pt x="6" y="331"/>
                    <a:pt x="4" y="329"/>
                    <a:pt x="2" y="326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23"/>
                    <a:pt x="0" y="321"/>
                    <a:pt x="0" y="320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1" y="318"/>
                    <a:pt x="2" y="317"/>
                    <a:pt x="2" y="316"/>
                  </a:cubicBezTo>
                  <a:cubicBezTo>
                    <a:pt x="3" y="313"/>
                    <a:pt x="2" y="311"/>
                    <a:pt x="1" y="308"/>
                  </a:cubicBezTo>
                  <a:cubicBezTo>
                    <a:pt x="2" y="306"/>
                    <a:pt x="2" y="304"/>
                    <a:pt x="3" y="301"/>
                  </a:cubicBezTo>
                  <a:cubicBezTo>
                    <a:pt x="4" y="301"/>
                    <a:pt x="4" y="301"/>
                    <a:pt x="4" y="301"/>
                  </a:cubicBezTo>
                  <a:cubicBezTo>
                    <a:pt x="5" y="300"/>
                    <a:pt x="5" y="300"/>
                    <a:pt x="5" y="300"/>
                  </a:cubicBezTo>
                  <a:cubicBezTo>
                    <a:pt x="5" y="298"/>
                    <a:pt x="5" y="297"/>
                    <a:pt x="5" y="295"/>
                  </a:cubicBezTo>
                  <a:cubicBezTo>
                    <a:pt x="5" y="294"/>
                    <a:pt x="5" y="293"/>
                    <a:pt x="5" y="293"/>
                  </a:cubicBezTo>
                  <a:cubicBezTo>
                    <a:pt x="6" y="292"/>
                    <a:pt x="6" y="292"/>
                    <a:pt x="6" y="292"/>
                  </a:cubicBezTo>
                  <a:cubicBezTo>
                    <a:pt x="7" y="290"/>
                    <a:pt x="7" y="289"/>
                    <a:pt x="7" y="287"/>
                  </a:cubicBezTo>
                  <a:cubicBezTo>
                    <a:pt x="8" y="285"/>
                    <a:pt x="8" y="285"/>
                    <a:pt x="8" y="285"/>
                  </a:cubicBezTo>
                  <a:cubicBezTo>
                    <a:pt x="10" y="282"/>
                    <a:pt x="10" y="282"/>
                    <a:pt x="10" y="282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11" y="275"/>
                    <a:pt x="11" y="275"/>
                    <a:pt x="11" y="275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5" y="262"/>
                    <a:pt x="6" y="257"/>
                    <a:pt x="10" y="253"/>
                  </a:cubicBezTo>
                  <a:cubicBezTo>
                    <a:pt x="10" y="251"/>
                    <a:pt x="10" y="250"/>
                    <a:pt x="11" y="249"/>
                  </a:cubicBezTo>
                  <a:cubicBezTo>
                    <a:pt x="16" y="242"/>
                    <a:pt x="20" y="237"/>
                    <a:pt x="20" y="229"/>
                  </a:cubicBezTo>
                  <a:cubicBezTo>
                    <a:pt x="21" y="228"/>
                    <a:pt x="22" y="227"/>
                    <a:pt x="24" y="226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3" y="217"/>
                    <a:pt x="23" y="211"/>
                    <a:pt x="27" y="204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8" y="200"/>
                    <a:pt x="28" y="200"/>
                    <a:pt x="28" y="200"/>
                  </a:cubicBezTo>
                  <a:cubicBezTo>
                    <a:pt x="29" y="199"/>
                    <a:pt x="30" y="198"/>
                    <a:pt x="32" y="197"/>
                  </a:cubicBezTo>
                  <a:cubicBezTo>
                    <a:pt x="32" y="197"/>
                    <a:pt x="32" y="196"/>
                    <a:pt x="32" y="196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0" y="189"/>
                    <a:pt x="31" y="186"/>
                    <a:pt x="31" y="182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9" y="174"/>
                    <a:pt x="39" y="174"/>
                    <a:pt x="39" y="174"/>
                  </a:cubicBezTo>
                  <a:cubicBezTo>
                    <a:pt x="41" y="173"/>
                    <a:pt x="42" y="171"/>
                    <a:pt x="43" y="170"/>
                  </a:cubicBezTo>
                  <a:cubicBezTo>
                    <a:pt x="45" y="169"/>
                    <a:pt x="46" y="168"/>
                    <a:pt x="47" y="166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50" y="160"/>
                    <a:pt x="50" y="160"/>
                    <a:pt x="50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4" y="159"/>
                    <a:pt x="54" y="158"/>
                    <a:pt x="55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8" y="155"/>
                    <a:pt x="60" y="154"/>
                    <a:pt x="61" y="153"/>
                  </a:cubicBezTo>
                  <a:cubicBezTo>
                    <a:pt x="65" y="145"/>
                    <a:pt x="67" y="137"/>
                    <a:pt x="73" y="130"/>
                  </a:cubicBezTo>
                  <a:cubicBezTo>
                    <a:pt x="73" y="130"/>
                    <a:pt x="76" y="129"/>
                    <a:pt x="76" y="129"/>
                  </a:cubicBezTo>
                  <a:cubicBezTo>
                    <a:pt x="88" y="118"/>
                    <a:pt x="89" y="103"/>
                    <a:pt x="93" y="88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103" y="78"/>
                    <a:pt x="103" y="78"/>
                    <a:pt x="103" y="78"/>
                  </a:cubicBezTo>
                  <a:cubicBezTo>
                    <a:pt x="103" y="76"/>
                    <a:pt x="103" y="76"/>
                    <a:pt x="103" y="76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4" y="64"/>
                    <a:pt x="104" y="62"/>
                    <a:pt x="104" y="60"/>
                  </a:cubicBezTo>
                  <a:cubicBezTo>
                    <a:pt x="104" y="59"/>
                    <a:pt x="105" y="58"/>
                    <a:pt x="105" y="57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2" y="55"/>
                    <a:pt x="101" y="54"/>
                    <a:pt x="99" y="54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99" y="46"/>
                    <a:pt x="97" y="42"/>
                    <a:pt x="95" y="38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2"/>
                    <a:pt x="101" y="33"/>
                    <a:pt x="102" y="33"/>
                  </a:cubicBezTo>
                  <a:cubicBezTo>
                    <a:pt x="106" y="36"/>
                    <a:pt x="109" y="39"/>
                    <a:pt x="112" y="42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5" y="41"/>
                    <a:pt x="115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7"/>
                    <a:pt x="116" y="33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9"/>
                    <a:pt x="125" y="30"/>
                    <a:pt x="125" y="30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3"/>
                    <a:pt x="125" y="33"/>
                  </a:cubicBezTo>
                  <a:cubicBezTo>
                    <a:pt x="125" y="38"/>
                    <a:pt x="128" y="41"/>
                    <a:pt x="133" y="43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36" y="43"/>
                    <a:pt x="137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9" y="45"/>
                    <a:pt x="139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2" y="46"/>
                    <a:pt x="144" y="46"/>
                    <a:pt x="146" y="45"/>
                  </a:cubicBezTo>
                  <a:cubicBezTo>
                    <a:pt x="147" y="47"/>
                    <a:pt x="146" y="49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44" y="50"/>
                    <a:pt x="143" y="49"/>
                    <a:pt x="143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0" y="51"/>
                    <a:pt x="139" y="54"/>
                    <a:pt x="140" y="57"/>
                  </a:cubicBezTo>
                  <a:cubicBezTo>
                    <a:pt x="140" y="57"/>
                    <a:pt x="140" y="57"/>
                    <a:pt x="140" y="57"/>
                  </a:cubicBezTo>
                  <a:cubicBezTo>
                    <a:pt x="139" y="57"/>
                    <a:pt x="139" y="58"/>
                    <a:pt x="138" y="58"/>
                  </a:cubicBezTo>
                  <a:cubicBezTo>
                    <a:pt x="138" y="59"/>
                    <a:pt x="138" y="60"/>
                    <a:pt x="138" y="61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9" y="62"/>
                    <a:pt x="139" y="62"/>
                    <a:pt x="140" y="62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5" y="60"/>
                    <a:pt x="147" y="58"/>
                    <a:pt x="147" y="55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4"/>
                    <a:pt x="152" y="54"/>
                    <a:pt x="152" y="53"/>
                  </a:cubicBezTo>
                  <a:cubicBezTo>
                    <a:pt x="152" y="52"/>
                    <a:pt x="151" y="51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1" y="48"/>
                    <a:pt x="152" y="47"/>
                    <a:pt x="153" y="4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45"/>
                    <a:pt x="159" y="46"/>
                    <a:pt x="162" y="46"/>
                  </a:cubicBezTo>
                  <a:cubicBezTo>
                    <a:pt x="162" y="46"/>
                    <a:pt x="162" y="46"/>
                    <a:pt x="163" y="46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6" y="43"/>
                    <a:pt x="167" y="43"/>
                    <a:pt x="167" y="44"/>
                  </a:cubicBezTo>
                  <a:cubicBezTo>
                    <a:pt x="168" y="43"/>
                    <a:pt x="168" y="43"/>
                    <a:pt x="168" y="43"/>
                  </a:cubicBezTo>
                  <a:cubicBezTo>
                    <a:pt x="169" y="43"/>
                    <a:pt x="169" y="43"/>
                    <a:pt x="169" y="44"/>
                  </a:cubicBezTo>
                  <a:cubicBezTo>
                    <a:pt x="169" y="44"/>
                    <a:pt x="170" y="45"/>
                    <a:pt x="170" y="45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0" y="41"/>
                    <a:pt x="168" y="39"/>
                    <a:pt x="166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5"/>
                    <a:pt x="170" y="35"/>
                    <a:pt x="170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80" y="34"/>
                    <a:pt x="182" y="34"/>
                    <a:pt x="185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6" y="34"/>
                    <a:pt x="186" y="34"/>
                    <a:pt x="186" y="34"/>
                  </a:cubicBezTo>
                  <a:cubicBezTo>
                    <a:pt x="186" y="32"/>
                    <a:pt x="187" y="31"/>
                    <a:pt x="189" y="29"/>
                  </a:cubicBezTo>
                  <a:cubicBezTo>
                    <a:pt x="189" y="29"/>
                    <a:pt x="189" y="29"/>
                    <a:pt x="189" y="29"/>
                  </a:cubicBezTo>
                  <a:cubicBezTo>
                    <a:pt x="189" y="29"/>
                    <a:pt x="189" y="29"/>
                    <a:pt x="189" y="29"/>
                  </a:cubicBezTo>
                  <a:cubicBezTo>
                    <a:pt x="189" y="28"/>
                    <a:pt x="188" y="27"/>
                    <a:pt x="188" y="27"/>
                  </a:cubicBezTo>
                  <a:cubicBezTo>
                    <a:pt x="189" y="26"/>
                    <a:pt x="189" y="26"/>
                    <a:pt x="189" y="26"/>
                  </a:cubicBezTo>
                  <a:cubicBezTo>
                    <a:pt x="192" y="25"/>
                    <a:pt x="195" y="24"/>
                    <a:pt x="198" y="23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2"/>
                    <a:pt x="202" y="22"/>
                    <a:pt x="202" y="21"/>
                  </a:cubicBezTo>
                  <a:cubicBezTo>
                    <a:pt x="202" y="19"/>
                    <a:pt x="203" y="16"/>
                    <a:pt x="203" y="14"/>
                  </a:cubicBezTo>
                  <a:cubicBezTo>
                    <a:pt x="203" y="14"/>
                    <a:pt x="203" y="13"/>
                    <a:pt x="203" y="13"/>
                  </a:cubicBezTo>
                  <a:cubicBezTo>
                    <a:pt x="201" y="12"/>
                    <a:pt x="201" y="12"/>
                    <a:pt x="201" y="12"/>
                  </a:cubicBezTo>
                  <a:cubicBezTo>
                    <a:pt x="200" y="12"/>
                    <a:pt x="200" y="12"/>
                    <a:pt x="200" y="13"/>
                  </a:cubicBezTo>
                  <a:cubicBezTo>
                    <a:pt x="199" y="13"/>
                    <a:pt x="199" y="14"/>
                    <a:pt x="199" y="15"/>
                  </a:cubicBezTo>
                  <a:cubicBezTo>
                    <a:pt x="198" y="15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14"/>
                    <a:pt x="197" y="14"/>
                    <a:pt x="197" y="13"/>
                  </a:cubicBezTo>
                  <a:cubicBezTo>
                    <a:pt x="197" y="12"/>
                    <a:pt x="197" y="12"/>
                    <a:pt x="197" y="12"/>
                  </a:cubicBezTo>
                  <a:cubicBezTo>
                    <a:pt x="197" y="12"/>
                    <a:pt x="197" y="12"/>
                    <a:pt x="197" y="12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5" y="11"/>
                    <a:pt x="193" y="11"/>
                    <a:pt x="192" y="11"/>
                  </a:cubicBezTo>
                  <a:cubicBezTo>
                    <a:pt x="192" y="11"/>
                    <a:pt x="191" y="10"/>
                    <a:pt x="191" y="10"/>
                  </a:cubicBezTo>
                  <a:cubicBezTo>
                    <a:pt x="191" y="10"/>
                    <a:pt x="191" y="9"/>
                    <a:pt x="191" y="9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2" y="8"/>
                    <a:pt x="192" y="8"/>
                    <a:pt x="192" y="7"/>
                  </a:cubicBezTo>
                  <a:cubicBezTo>
                    <a:pt x="192" y="7"/>
                    <a:pt x="191" y="6"/>
                    <a:pt x="191" y="5"/>
                  </a:cubicBezTo>
                  <a:cubicBezTo>
                    <a:pt x="192" y="3"/>
                    <a:pt x="194" y="2"/>
                    <a:pt x="195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4" y="1"/>
                    <a:pt x="207" y="0"/>
                    <a:pt x="210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55F2D891-9646-ACF0-7C05-55B8E37F6B53}"/>
                </a:ext>
              </a:extLst>
            </p:cNvPr>
            <p:cNvSpPr/>
            <p:nvPr/>
          </p:nvSpPr>
          <p:spPr>
            <a:xfrm>
              <a:off x="5092995" y="4348716"/>
              <a:ext cx="138224" cy="1382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Freeform 36">
            <a:extLst>
              <a:ext uri="{FF2B5EF4-FFF2-40B4-BE49-F238E27FC236}">
                <a16:creationId xmlns:a16="http://schemas.microsoft.com/office/drawing/2014/main" id="{B8773387-581E-34CF-DFB5-18DB761705FC}"/>
              </a:ext>
            </a:extLst>
          </p:cNvPr>
          <p:cNvSpPr>
            <a:spLocks/>
          </p:cNvSpPr>
          <p:nvPr/>
        </p:nvSpPr>
        <p:spPr bwMode="auto">
          <a:xfrm>
            <a:off x="8425900" y="3968430"/>
            <a:ext cx="315913" cy="473075"/>
          </a:xfrm>
          <a:custGeom>
            <a:avLst/>
            <a:gdLst>
              <a:gd name="T0" fmla="*/ 83 w 84"/>
              <a:gd name="T1" fmla="*/ 41 h 126"/>
              <a:gd name="T2" fmla="*/ 78 w 84"/>
              <a:gd name="T3" fmla="*/ 33 h 126"/>
              <a:gd name="T4" fmla="*/ 73 w 84"/>
              <a:gd name="T5" fmla="*/ 26 h 126"/>
              <a:gd name="T6" fmla="*/ 71 w 84"/>
              <a:gd name="T7" fmla="*/ 21 h 126"/>
              <a:gd name="T8" fmla="*/ 68 w 84"/>
              <a:gd name="T9" fmla="*/ 19 h 126"/>
              <a:gd name="T10" fmla="*/ 63 w 84"/>
              <a:gd name="T11" fmla="*/ 13 h 126"/>
              <a:gd name="T12" fmla="*/ 59 w 84"/>
              <a:gd name="T13" fmla="*/ 15 h 126"/>
              <a:gd name="T14" fmla="*/ 62 w 84"/>
              <a:gd name="T15" fmla="*/ 19 h 126"/>
              <a:gd name="T16" fmla="*/ 58 w 84"/>
              <a:gd name="T17" fmla="*/ 23 h 126"/>
              <a:gd name="T18" fmla="*/ 55 w 84"/>
              <a:gd name="T19" fmla="*/ 19 h 126"/>
              <a:gd name="T20" fmla="*/ 52 w 84"/>
              <a:gd name="T21" fmla="*/ 17 h 126"/>
              <a:gd name="T22" fmla="*/ 49 w 84"/>
              <a:gd name="T23" fmla="*/ 9 h 126"/>
              <a:gd name="T24" fmla="*/ 42 w 84"/>
              <a:gd name="T25" fmla="*/ 8 h 126"/>
              <a:gd name="T26" fmla="*/ 38 w 84"/>
              <a:gd name="T27" fmla="*/ 7 h 126"/>
              <a:gd name="T28" fmla="*/ 37 w 84"/>
              <a:gd name="T29" fmla="*/ 3 h 126"/>
              <a:gd name="T30" fmla="*/ 34 w 84"/>
              <a:gd name="T31" fmla="*/ 0 h 126"/>
              <a:gd name="T32" fmla="*/ 32 w 84"/>
              <a:gd name="T33" fmla="*/ 0 h 126"/>
              <a:gd name="T34" fmla="*/ 31 w 84"/>
              <a:gd name="T35" fmla="*/ 4 h 126"/>
              <a:gd name="T36" fmla="*/ 32 w 84"/>
              <a:gd name="T37" fmla="*/ 9 h 126"/>
              <a:gd name="T38" fmla="*/ 32 w 84"/>
              <a:gd name="T39" fmla="*/ 15 h 126"/>
              <a:gd name="T40" fmla="*/ 39 w 84"/>
              <a:gd name="T41" fmla="*/ 18 h 126"/>
              <a:gd name="T42" fmla="*/ 45 w 84"/>
              <a:gd name="T43" fmla="*/ 22 h 126"/>
              <a:gd name="T44" fmla="*/ 43 w 84"/>
              <a:gd name="T45" fmla="*/ 27 h 126"/>
              <a:gd name="T46" fmla="*/ 41 w 84"/>
              <a:gd name="T47" fmla="*/ 32 h 126"/>
              <a:gd name="T48" fmla="*/ 41 w 84"/>
              <a:gd name="T49" fmla="*/ 38 h 126"/>
              <a:gd name="T50" fmla="*/ 46 w 84"/>
              <a:gd name="T51" fmla="*/ 44 h 126"/>
              <a:gd name="T52" fmla="*/ 36 w 84"/>
              <a:gd name="T53" fmla="*/ 59 h 126"/>
              <a:gd name="T54" fmla="*/ 39 w 84"/>
              <a:gd name="T55" fmla="*/ 67 h 126"/>
              <a:gd name="T56" fmla="*/ 35 w 84"/>
              <a:gd name="T57" fmla="*/ 90 h 126"/>
              <a:gd name="T58" fmla="*/ 22 w 84"/>
              <a:gd name="T59" fmla="*/ 107 h 126"/>
              <a:gd name="T60" fmla="*/ 8 w 84"/>
              <a:gd name="T61" fmla="*/ 115 h 126"/>
              <a:gd name="T62" fmla="*/ 0 w 84"/>
              <a:gd name="T63" fmla="*/ 118 h 126"/>
              <a:gd name="T64" fmla="*/ 2 w 84"/>
              <a:gd name="T65" fmla="*/ 124 h 126"/>
              <a:gd name="T66" fmla="*/ 11 w 84"/>
              <a:gd name="T67" fmla="*/ 122 h 126"/>
              <a:gd name="T68" fmla="*/ 22 w 84"/>
              <a:gd name="T69" fmla="*/ 118 h 126"/>
              <a:gd name="T70" fmla="*/ 32 w 84"/>
              <a:gd name="T71" fmla="*/ 115 h 126"/>
              <a:gd name="T72" fmla="*/ 43 w 84"/>
              <a:gd name="T73" fmla="*/ 113 h 126"/>
              <a:gd name="T74" fmla="*/ 48 w 84"/>
              <a:gd name="T75" fmla="*/ 112 h 126"/>
              <a:gd name="T76" fmla="*/ 53 w 84"/>
              <a:gd name="T77" fmla="*/ 114 h 126"/>
              <a:gd name="T78" fmla="*/ 62 w 84"/>
              <a:gd name="T79" fmla="*/ 108 h 126"/>
              <a:gd name="T80" fmla="*/ 72 w 84"/>
              <a:gd name="T81" fmla="*/ 105 h 126"/>
              <a:gd name="T82" fmla="*/ 74 w 84"/>
              <a:gd name="T83" fmla="*/ 100 h 126"/>
              <a:gd name="T84" fmla="*/ 76 w 84"/>
              <a:gd name="T85" fmla="*/ 95 h 126"/>
              <a:gd name="T86" fmla="*/ 74 w 84"/>
              <a:gd name="T87" fmla="*/ 84 h 126"/>
              <a:gd name="T88" fmla="*/ 74 w 84"/>
              <a:gd name="T89" fmla="*/ 75 h 126"/>
              <a:gd name="T90" fmla="*/ 72 w 84"/>
              <a:gd name="T91" fmla="*/ 72 h 126"/>
              <a:gd name="T92" fmla="*/ 71 w 84"/>
              <a:gd name="T93" fmla="*/ 67 h 126"/>
              <a:gd name="T94" fmla="*/ 77 w 84"/>
              <a:gd name="T95" fmla="*/ 56 h 126"/>
              <a:gd name="T96" fmla="*/ 81 w 84"/>
              <a:gd name="T97" fmla="*/ 45 h 126"/>
              <a:gd name="T98" fmla="*/ 82 w 84"/>
              <a:gd name="T99" fmla="*/ 46 h 126"/>
              <a:gd name="T100" fmla="*/ 83 w 84"/>
              <a:gd name="T101" fmla="*/ 41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4" h="126">
                <a:moveTo>
                  <a:pt x="83" y="41"/>
                </a:moveTo>
                <a:cubicBezTo>
                  <a:pt x="83" y="37"/>
                  <a:pt x="80" y="36"/>
                  <a:pt x="78" y="33"/>
                </a:cubicBezTo>
                <a:cubicBezTo>
                  <a:pt x="77" y="31"/>
                  <a:pt x="75" y="28"/>
                  <a:pt x="73" y="26"/>
                </a:cubicBezTo>
                <a:cubicBezTo>
                  <a:pt x="73" y="24"/>
                  <a:pt x="73" y="22"/>
                  <a:pt x="71" y="21"/>
                </a:cubicBezTo>
                <a:cubicBezTo>
                  <a:pt x="70" y="20"/>
                  <a:pt x="68" y="20"/>
                  <a:pt x="68" y="19"/>
                </a:cubicBezTo>
                <a:cubicBezTo>
                  <a:pt x="66" y="16"/>
                  <a:pt x="69" y="13"/>
                  <a:pt x="63" y="13"/>
                </a:cubicBezTo>
                <a:cubicBezTo>
                  <a:pt x="61" y="13"/>
                  <a:pt x="60" y="13"/>
                  <a:pt x="59" y="15"/>
                </a:cubicBezTo>
                <a:cubicBezTo>
                  <a:pt x="59" y="18"/>
                  <a:pt x="61" y="17"/>
                  <a:pt x="62" y="19"/>
                </a:cubicBezTo>
                <a:cubicBezTo>
                  <a:pt x="63" y="21"/>
                  <a:pt x="60" y="25"/>
                  <a:pt x="58" y="23"/>
                </a:cubicBezTo>
                <a:cubicBezTo>
                  <a:pt x="57" y="22"/>
                  <a:pt x="57" y="20"/>
                  <a:pt x="55" y="19"/>
                </a:cubicBezTo>
                <a:cubicBezTo>
                  <a:pt x="54" y="18"/>
                  <a:pt x="53" y="19"/>
                  <a:pt x="52" y="17"/>
                </a:cubicBezTo>
                <a:cubicBezTo>
                  <a:pt x="51" y="15"/>
                  <a:pt x="51" y="11"/>
                  <a:pt x="49" y="9"/>
                </a:cubicBezTo>
                <a:cubicBezTo>
                  <a:pt x="48" y="8"/>
                  <a:pt x="44" y="8"/>
                  <a:pt x="42" y="8"/>
                </a:cubicBezTo>
                <a:cubicBezTo>
                  <a:pt x="41" y="7"/>
                  <a:pt x="39" y="8"/>
                  <a:pt x="38" y="7"/>
                </a:cubicBezTo>
                <a:cubicBezTo>
                  <a:pt x="37" y="5"/>
                  <a:pt x="37" y="5"/>
                  <a:pt x="37" y="3"/>
                </a:cubicBezTo>
                <a:cubicBezTo>
                  <a:pt x="36" y="2"/>
                  <a:pt x="35" y="1"/>
                  <a:pt x="34" y="0"/>
                </a:cubicBezTo>
                <a:cubicBezTo>
                  <a:pt x="33" y="0"/>
                  <a:pt x="33" y="0"/>
                  <a:pt x="32" y="0"/>
                </a:cubicBezTo>
                <a:cubicBezTo>
                  <a:pt x="31" y="1"/>
                  <a:pt x="31" y="2"/>
                  <a:pt x="31" y="4"/>
                </a:cubicBezTo>
                <a:cubicBezTo>
                  <a:pt x="31" y="6"/>
                  <a:pt x="32" y="7"/>
                  <a:pt x="32" y="9"/>
                </a:cubicBezTo>
                <a:cubicBezTo>
                  <a:pt x="33" y="11"/>
                  <a:pt x="32" y="13"/>
                  <a:pt x="32" y="15"/>
                </a:cubicBezTo>
                <a:cubicBezTo>
                  <a:pt x="35" y="16"/>
                  <a:pt x="36" y="18"/>
                  <a:pt x="39" y="18"/>
                </a:cubicBezTo>
                <a:cubicBezTo>
                  <a:pt x="41" y="19"/>
                  <a:pt x="44" y="19"/>
                  <a:pt x="45" y="22"/>
                </a:cubicBezTo>
                <a:cubicBezTo>
                  <a:pt x="42" y="24"/>
                  <a:pt x="43" y="24"/>
                  <a:pt x="43" y="27"/>
                </a:cubicBezTo>
                <a:cubicBezTo>
                  <a:pt x="43" y="29"/>
                  <a:pt x="41" y="30"/>
                  <a:pt x="41" y="32"/>
                </a:cubicBezTo>
                <a:cubicBezTo>
                  <a:pt x="41" y="34"/>
                  <a:pt x="41" y="37"/>
                  <a:pt x="41" y="38"/>
                </a:cubicBezTo>
                <a:cubicBezTo>
                  <a:pt x="42" y="41"/>
                  <a:pt x="45" y="42"/>
                  <a:pt x="46" y="44"/>
                </a:cubicBezTo>
                <a:cubicBezTo>
                  <a:pt x="50" y="53"/>
                  <a:pt x="42" y="55"/>
                  <a:pt x="36" y="59"/>
                </a:cubicBezTo>
                <a:cubicBezTo>
                  <a:pt x="37" y="61"/>
                  <a:pt x="38" y="64"/>
                  <a:pt x="39" y="67"/>
                </a:cubicBezTo>
                <a:cubicBezTo>
                  <a:pt x="42" y="76"/>
                  <a:pt x="38" y="85"/>
                  <a:pt x="35" y="90"/>
                </a:cubicBezTo>
                <a:cubicBezTo>
                  <a:pt x="32" y="95"/>
                  <a:pt x="24" y="104"/>
                  <a:pt x="22" y="107"/>
                </a:cubicBezTo>
                <a:cubicBezTo>
                  <a:pt x="19" y="109"/>
                  <a:pt x="16" y="112"/>
                  <a:pt x="8" y="115"/>
                </a:cubicBezTo>
                <a:cubicBezTo>
                  <a:pt x="5" y="116"/>
                  <a:pt x="2" y="117"/>
                  <a:pt x="0" y="118"/>
                </a:cubicBezTo>
                <a:cubicBezTo>
                  <a:pt x="0" y="120"/>
                  <a:pt x="0" y="123"/>
                  <a:pt x="2" y="124"/>
                </a:cubicBezTo>
                <a:cubicBezTo>
                  <a:pt x="5" y="126"/>
                  <a:pt x="9" y="123"/>
                  <a:pt x="11" y="122"/>
                </a:cubicBezTo>
                <a:cubicBezTo>
                  <a:pt x="14" y="119"/>
                  <a:pt x="18" y="119"/>
                  <a:pt x="22" y="118"/>
                </a:cubicBezTo>
                <a:cubicBezTo>
                  <a:pt x="26" y="117"/>
                  <a:pt x="28" y="115"/>
                  <a:pt x="32" y="115"/>
                </a:cubicBezTo>
                <a:cubicBezTo>
                  <a:pt x="36" y="115"/>
                  <a:pt x="39" y="114"/>
                  <a:pt x="43" y="113"/>
                </a:cubicBezTo>
                <a:cubicBezTo>
                  <a:pt x="45" y="112"/>
                  <a:pt x="46" y="111"/>
                  <a:pt x="48" y="112"/>
                </a:cubicBezTo>
                <a:cubicBezTo>
                  <a:pt x="50" y="112"/>
                  <a:pt x="51" y="113"/>
                  <a:pt x="53" y="114"/>
                </a:cubicBezTo>
                <a:cubicBezTo>
                  <a:pt x="57" y="115"/>
                  <a:pt x="59" y="109"/>
                  <a:pt x="62" y="108"/>
                </a:cubicBezTo>
                <a:cubicBezTo>
                  <a:pt x="66" y="106"/>
                  <a:pt x="69" y="109"/>
                  <a:pt x="72" y="105"/>
                </a:cubicBezTo>
                <a:cubicBezTo>
                  <a:pt x="73" y="103"/>
                  <a:pt x="73" y="101"/>
                  <a:pt x="74" y="100"/>
                </a:cubicBezTo>
                <a:cubicBezTo>
                  <a:pt x="75" y="98"/>
                  <a:pt x="75" y="96"/>
                  <a:pt x="76" y="95"/>
                </a:cubicBezTo>
                <a:cubicBezTo>
                  <a:pt x="77" y="91"/>
                  <a:pt x="76" y="88"/>
                  <a:pt x="74" y="84"/>
                </a:cubicBezTo>
                <a:cubicBezTo>
                  <a:pt x="73" y="81"/>
                  <a:pt x="73" y="79"/>
                  <a:pt x="74" y="75"/>
                </a:cubicBezTo>
                <a:cubicBezTo>
                  <a:pt x="75" y="72"/>
                  <a:pt x="74" y="74"/>
                  <a:pt x="72" y="72"/>
                </a:cubicBezTo>
                <a:cubicBezTo>
                  <a:pt x="70" y="70"/>
                  <a:pt x="70" y="70"/>
                  <a:pt x="71" y="67"/>
                </a:cubicBezTo>
                <a:cubicBezTo>
                  <a:pt x="73" y="64"/>
                  <a:pt x="76" y="60"/>
                  <a:pt x="77" y="56"/>
                </a:cubicBezTo>
                <a:cubicBezTo>
                  <a:pt x="78" y="53"/>
                  <a:pt x="78" y="45"/>
                  <a:pt x="81" y="45"/>
                </a:cubicBezTo>
                <a:cubicBezTo>
                  <a:pt x="82" y="45"/>
                  <a:pt x="82" y="45"/>
                  <a:pt x="82" y="46"/>
                </a:cubicBezTo>
                <a:cubicBezTo>
                  <a:pt x="83" y="44"/>
                  <a:pt x="84" y="42"/>
                  <a:pt x="83" y="41"/>
                </a:cubicBezTo>
                <a:close/>
              </a:path>
            </a:pathLst>
          </a:custGeom>
          <a:solidFill>
            <a:srgbClr val="FF0000"/>
          </a:solidFill>
          <a:ln w="7938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75435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Hamiltonian in crystals</a:t>
            </a:r>
            <a:endParaRPr kumimoji="1" lang="ja-JP" altLang="en-US"/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E5B7978F-483F-068B-8417-D6715B64F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8884"/>
          <a:stretch/>
        </p:blipFill>
        <p:spPr>
          <a:xfrm>
            <a:off x="95635" y="1101987"/>
            <a:ext cx="9714725" cy="5004556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B94641C-68B1-3E7E-847C-B37041C1C56D}"/>
              </a:ext>
            </a:extLst>
          </p:cNvPr>
          <p:cNvSpPr/>
          <p:nvPr/>
        </p:nvSpPr>
        <p:spPr>
          <a:xfrm>
            <a:off x="6773652" y="921967"/>
            <a:ext cx="31323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7770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C6C983A-5F84-6D6D-65B5-475B353D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Further simplification </a:t>
            </a:r>
            <a:r>
              <a:rPr lang="en-US" altLang="ja-JP" dirty="0">
                <a:sym typeface="Wingdings" pitchFamily="2" charset="2"/>
              </a:rPr>
              <a:t> Hubbard model</a:t>
            </a:r>
            <a:endParaRPr kumimoji="1" lang="ja-JP" altLang="en-US"/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5E995F50-3463-25F7-40B0-3995C49C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537012"/>
            <a:ext cx="9908859" cy="3148127"/>
          </a:xfrm>
          <a:prstGeom prst="rect">
            <a:avLst/>
          </a:prstGeom>
        </p:spPr>
      </p:pic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09E167-66BE-5C69-9073-3F7E874B2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 further simplify th</a:t>
            </a:r>
            <a:r>
              <a:rPr lang="en-US" altLang="ja-JP" dirty="0"/>
              <a:t>e model, consider</a:t>
            </a:r>
          </a:p>
          <a:p>
            <a:pPr lvl="1"/>
            <a:r>
              <a:rPr lang="en-US" altLang="ja-JP" dirty="0"/>
              <a:t>N</a:t>
            </a:r>
            <a:r>
              <a:rPr kumimoji="1" lang="en-US" altLang="ja-JP" dirty="0"/>
              <a:t>earest neighbor </a:t>
            </a:r>
            <a:r>
              <a:rPr lang="en-US" altLang="ja-JP" dirty="0" err="1"/>
              <a:t>i</a:t>
            </a:r>
            <a:r>
              <a:rPr kumimoji="1" lang="en-US" altLang="ja-JP" dirty="0" err="1"/>
              <a:t>,j</a:t>
            </a:r>
            <a:r>
              <a:rPr kumimoji="1" lang="en-US" altLang="ja-JP" dirty="0"/>
              <a:t> for </a:t>
            </a:r>
            <a:r>
              <a:rPr kumimoji="1" lang="en-US" altLang="ja-JP" dirty="0" err="1"/>
              <a:t>t</a:t>
            </a:r>
            <a:r>
              <a:rPr kumimoji="1" lang="en-US" altLang="ja-JP" baseline="-25000" dirty="0" err="1"/>
              <a:t>ij</a:t>
            </a:r>
            <a:endParaRPr kumimoji="1" lang="en-US" altLang="ja-JP" baseline="-25000" dirty="0"/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	 </a:t>
            </a:r>
            <a:r>
              <a:rPr kumimoji="1" lang="en-US" altLang="ja-JP" dirty="0" err="1"/>
              <a:t>t</a:t>
            </a:r>
            <a:r>
              <a:rPr kumimoji="1" lang="en-US" altLang="ja-JP" baseline="-25000" dirty="0" err="1"/>
              <a:t>ij</a:t>
            </a:r>
            <a:r>
              <a:rPr kumimoji="1" lang="en-US" altLang="ja-JP" dirty="0"/>
              <a:t>=:t for |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-j|=1</a:t>
            </a:r>
            <a:endParaRPr lang="en-US" altLang="ja-JP" dirty="0">
              <a:sym typeface="Wingdings" pitchFamily="2" charset="2"/>
            </a:endParaRPr>
          </a:p>
          <a:p>
            <a:pPr lvl="1"/>
            <a:r>
              <a:rPr kumimoji="1" lang="en-US" altLang="ja-JP" dirty="0"/>
              <a:t>Onsite </a:t>
            </a:r>
            <a:r>
              <a:rPr lang="en-US" altLang="ja-JP" dirty="0" err="1"/>
              <a:t>i</a:t>
            </a:r>
            <a:r>
              <a:rPr kumimoji="1" lang="en-US" altLang="ja-JP" dirty="0" err="1"/>
              <a:t>,j,k,l</a:t>
            </a:r>
            <a:r>
              <a:rPr kumimoji="1" lang="en-US" altLang="ja-JP" dirty="0"/>
              <a:t> for </a:t>
            </a:r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ijkl</a:t>
            </a:r>
            <a:endParaRPr kumimoji="1" lang="en-US" altLang="ja-JP" baseline="-25000" dirty="0"/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	 </a:t>
            </a:r>
            <a:r>
              <a:rPr lang="en-US" altLang="ja-JP" dirty="0" err="1">
                <a:sym typeface="Wingdings" pitchFamily="2" charset="2"/>
              </a:rPr>
              <a:t>V</a:t>
            </a:r>
            <a:r>
              <a:rPr lang="en-US" altLang="ja-JP" baseline="-25000" dirty="0" err="1">
                <a:sym typeface="Wingdings" pitchFamily="2" charset="2"/>
              </a:rPr>
              <a:t>iiii</a:t>
            </a:r>
            <a:r>
              <a:rPr lang="en-US" altLang="ja-JP" dirty="0">
                <a:sym typeface="Wingdings" pitchFamily="2" charset="2"/>
              </a:rPr>
              <a:t>=:U</a:t>
            </a:r>
          </a:p>
          <a:p>
            <a:pPr marL="0" indent="0">
              <a:buNone/>
            </a:pPr>
            <a:endParaRPr lang="en-US" altLang="ja-JP" sz="800" dirty="0">
              <a:sym typeface="Wingdings" pitchFamily="2" charset="2"/>
            </a:endParaRPr>
          </a:p>
          <a:p>
            <a:r>
              <a:rPr lang="en-US" altLang="ja-JP" dirty="0">
                <a:sym typeface="Wingdings" pitchFamily="2" charset="2"/>
              </a:rPr>
              <a:t>We finally obtain the Hubbard model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D77427-3F4D-504E-7403-4283E3872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21</a:t>
            </a:fld>
            <a:endParaRPr kumimoji="1" lang="ja-JP" altLang="en-US" dirty="0"/>
          </a:p>
        </p:txBody>
      </p:sp>
      <p:pic>
        <p:nvPicPr>
          <p:cNvPr id="5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9A7D952C-C230-E286-D977-D5129FDA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8" t="75945" b="10223"/>
          <a:stretch/>
        </p:blipFill>
        <p:spPr>
          <a:xfrm>
            <a:off x="4256520" y="2063071"/>
            <a:ext cx="5479190" cy="82809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48C957-8069-8298-AAB9-93A6B6BD5C5A}"/>
              </a:ext>
            </a:extLst>
          </p:cNvPr>
          <p:cNvSpPr txBox="1"/>
          <p:nvPr/>
        </p:nvSpPr>
        <p:spPr>
          <a:xfrm>
            <a:off x="4592960" y="2708920"/>
            <a:ext cx="2556284" cy="39604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38934E-840D-2B58-DBEE-F5ECD9D29C35}"/>
              </a:ext>
            </a:extLst>
          </p:cNvPr>
          <p:cNvSpPr txBox="1"/>
          <p:nvPr/>
        </p:nvSpPr>
        <p:spPr>
          <a:xfrm>
            <a:off x="4446727" y="1988840"/>
            <a:ext cx="2522497" cy="1822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AA52DE-4E79-30A6-A02A-FAC3A9C52427}"/>
              </a:ext>
            </a:extLst>
          </p:cNvPr>
          <p:cNvSpPr txBox="1"/>
          <p:nvPr/>
        </p:nvSpPr>
        <p:spPr>
          <a:xfrm>
            <a:off x="4379633" y="2603130"/>
            <a:ext cx="576064" cy="3247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3FA23F-C832-2D96-9911-0A5D3F74CD4A}"/>
              </a:ext>
            </a:extLst>
          </p:cNvPr>
          <p:cNvCxnSpPr/>
          <p:nvPr/>
        </p:nvCxnSpPr>
        <p:spPr>
          <a:xfrm>
            <a:off x="5516021" y="2660909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20B1FA6-9872-1D45-5508-9B1A639B4EAB}"/>
              </a:ext>
            </a:extLst>
          </p:cNvPr>
          <p:cNvCxnSpPr/>
          <p:nvPr/>
        </p:nvCxnSpPr>
        <p:spPr>
          <a:xfrm>
            <a:off x="7689304" y="2636912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05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066087-0405-7313-2FD4-8596EE81A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12B1FB4-D870-638A-8357-73DBE591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Hubbard model</a:t>
            </a:r>
            <a:endParaRPr kumimoji="1" lang="ja-JP" altLang="en-US"/>
          </a:p>
        </p:txBody>
      </p:sp>
      <p:pic>
        <p:nvPicPr>
          <p:cNvPr id="7" name="コンテンツ プレースホルダー 6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470D5785-0D04-8C5B-89EC-B165DEFBB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93" y="2312876"/>
            <a:ext cx="7844170" cy="4545124"/>
          </a:xfrm>
        </p:spPr>
      </p:pic>
      <p:pic>
        <p:nvPicPr>
          <p:cNvPr id="5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B4A35382-654C-7AD1-8383-DC6DEAB6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5" y="895567"/>
            <a:ext cx="9377363" cy="15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7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78646" y="2744449"/>
            <a:ext cx="9548702" cy="2946926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1578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fermion system</a:t>
            </a:r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42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U=0 limit (noninteracting limit)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Tight-bonding model, </a:t>
            </a:r>
            <a:r>
              <a:rPr lang="en-US" altLang="ja-JP">
                <a:solidFill>
                  <a:srgbClr val="FF0000"/>
                </a:solidFill>
              </a:rPr>
              <a:t>free fermion system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t=0 limit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</a:t>
            </a:r>
            <a:r>
              <a:rPr kumimoji="1" lang="en-US" altLang="ja-JP" dirty="0">
                <a:solidFill>
                  <a:srgbClr val="FF0000"/>
                </a:solidFill>
              </a:rPr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74992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1419D86-344B-E267-93B5-7741E63C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9342F221-4F0A-0AD8-A6E1-A91F88AA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58460"/>
            <a:ext cx="9377363" cy="52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60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00D9BC9-47DF-A90B-57D0-C862FD749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1" name="コンテンツ プレースホルダー 7">
            <a:extLst>
              <a:ext uri="{FF2B5EF4-FFF2-40B4-BE49-F238E27FC236}">
                <a16:creationId xmlns:a16="http://schemas.microsoft.com/office/drawing/2014/main" id="{592B2962-1F3B-DB40-6A53-9472636A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40" y="973138"/>
            <a:ext cx="83799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39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36D7FF0-2C29-4C12-4AA7-98FC478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Noninteracting limit (U=0)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9DE887C3-9AE1-BD1A-34CC-16AD987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1" name="コンテンツ プレースホルダー 7" descr="テキスト, 手紙&#10;&#10;自動的に生成された説明">
            <a:extLst>
              <a:ext uri="{FF2B5EF4-FFF2-40B4-BE49-F238E27FC236}">
                <a16:creationId xmlns:a16="http://schemas.microsoft.com/office/drawing/2014/main" id="{019786B7-9D36-7D2D-F1B7-F273BE28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05834"/>
            <a:ext cx="9377363" cy="550675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33404D-54D1-C029-7688-B04FA827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4866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C93B1AC-0334-D65C-9375-59D63DB9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Atomic limit (t=0)</a:t>
            </a:r>
            <a:endParaRPr kumimoji="1"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D65E212-58A9-1385-5091-E614EE9B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コンテンツ プレースホルダー 6">
            <a:extLst>
              <a:ext uri="{FF2B5EF4-FFF2-40B4-BE49-F238E27FC236}">
                <a16:creationId xmlns:a16="http://schemas.microsoft.com/office/drawing/2014/main" id="{60882289-FBB5-E225-6C3F-57991347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983733"/>
            <a:ext cx="9377363" cy="575096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8A3335-80A5-9334-5844-E8D2789257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783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condensed matter physics?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凝縮系物理、固体物理、物性物理、</a:t>
            </a:r>
            <a:r>
              <a:rPr kumimoji="1" lang="en-US" altLang="ja-JP" dirty="0"/>
              <a:t>… in Japanese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Focus on </a:t>
            </a:r>
            <a:r>
              <a:rPr kumimoji="1" lang="en-US" altLang="ja-JP" dirty="0">
                <a:solidFill>
                  <a:srgbClr val="FF0000"/>
                </a:solidFill>
              </a:rPr>
              <a:t>magnetism</a:t>
            </a:r>
            <a:r>
              <a:rPr kumimoji="1" lang="en-US" altLang="ja-JP" dirty="0"/>
              <a:t> today and tomorrow</a:t>
            </a:r>
            <a:endParaRPr kumimoji="1" lang="ja-JP" altLang="en-US"/>
          </a:p>
        </p:txBody>
      </p:sp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03B3A50C-5425-C279-DA3F-9E5EDFF4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68" y="2034207"/>
            <a:ext cx="4248433" cy="3859200"/>
          </a:xfrm>
          <a:prstGeom prst="rect">
            <a:avLst/>
          </a:prstGeom>
        </p:spPr>
      </p:pic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02E2E85-8924-DF38-7429-37E5DB64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" y="2039937"/>
            <a:ext cx="5267063" cy="38592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D1E050-D2E3-AFB0-C889-563574BA8810}"/>
              </a:ext>
            </a:extLst>
          </p:cNvPr>
          <p:cNvSpPr txBox="1"/>
          <p:nvPr/>
        </p:nvSpPr>
        <p:spPr>
          <a:xfrm>
            <a:off x="1316596" y="1604589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From Wikipedia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7F13E9F-61FD-5DEA-BCA6-B332317B5CC4}"/>
              </a:ext>
            </a:extLst>
          </p:cNvPr>
          <p:cNvSpPr txBox="1"/>
          <p:nvPr/>
        </p:nvSpPr>
        <p:spPr>
          <a:xfrm>
            <a:off x="5609098" y="1655512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dirty="0">
                <a:solidFill>
                  <a:srgbClr val="FF0000"/>
                </a:solidFill>
              </a:rPr>
              <a:t>From JPS meeting </a:t>
            </a:r>
            <a:r>
              <a:rPr kumimoji="1" lang="ja-JP" altLang="en-US">
                <a:solidFill>
                  <a:srgbClr val="FF0000"/>
                </a:solidFill>
              </a:rPr>
              <a:t>（日本物理学会）</a:t>
            </a:r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C4A6916C-752F-8984-711B-902E23F577E2}"/>
              </a:ext>
            </a:extLst>
          </p:cNvPr>
          <p:cNvSpPr/>
          <p:nvPr/>
        </p:nvSpPr>
        <p:spPr>
          <a:xfrm rot="16642760">
            <a:off x="4506508" y="4534694"/>
            <a:ext cx="2205180" cy="403780"/>
          </a:xfrm>
          <a:custGeom>
            <a:avLst/>
            <a:gdLst>
              <a:gd name="connsiteX0" fmla="*/ 0 w 2723322"/>
              <a:gd name="connsiteY0" fmla="*/ 735495 h 735495"/>
              <a:gd name="connsiteX1" fmla="*/ 69574 w 2723322"/>
              <a:gd name="connsiteY1" fmla="*/ 675860 h 735495"/>
              <a:gd name="connsiteX2" fmla="*/ 99391 w 2723322"/>
              <a:gd name="connsiteY2" fmla="*/ 646043 h 735495"/>
              <a:gd name="connsiteX3" fmla="*/ 129209 w 2723322"/>
              <a:gd name="connsiteY3" fmla="*/ 626165 h 735495"/>
              <a:gd name="connsiteX4" fmla="*/ 168965 w 2723322"/>
              <a:gd name="connsiteY4" fmla="*/ 596347 h 735495"/>
              <a:gd name="connsiteX5" fmla="*/ 188844 w 2723322"/>
              <a:gd name="connsiteY5" fmla="*/ 576469 h 735495"/>
              <a:gd name="connsiteX6" fmla="*/ 218661 w 2723322"/>
              <a:gd name="connsiteY6" fmla="*/ 556591 h 735495"/>
              <a:gd name="connsiteX7" fmla="*/ 268357 w 2723322"/>
              <a:gd name="connsiteY7" fmla="*/ 506895 h 735495"/>
              <a:gd name="connsiteX8" fmla="*/ 327991 w 2723322"/>
              <a:gd name="connsiteY8" fmla="*/ 467139 h 735495"/>
              <a:gd name="connsiteX9" fmla="*/ 357809 w 2723322"/>
              <a:gd name="connsiteY9" fmla="*/ 447260 h 735495"/>
              <a:gd name="connsiteX10" fmla="*/ 437322 w 2723322"/>
              <a:gd name="connsiteY10" fmla="*/ 407504 h 735495"/>
              <a:gd name="connsiteX11" fmla="*/ 467139 w 2723322"/>
              <a:gd name="connsiteY11" fmla="*/ 387626 h 735495"/>
              <a:gd name="connsiteX12" fmla="*/ 506896 w 2723322"/>
              <a:gd name="connsiteY12" fmla="*/ 367747 h 735495"/>
              <a:gd name="connsiteX13" fmla="*/ 546652 w 2723322"/>
              <a:gd name="connsiteY13" fmla="*/ 337930 h 735495"/>
              <a:gd name="connsiteX14" fmla="*/ 596348 w 2723322"/>
              <a:gd name="connsiteY14" fmla="*/ 318052 h 735495"/>
              <a:gd name="connsiteX15" fmla="*/ 636104 w 2723322"/>
              <a:gd name="connsiteY15" fmla="*/ 298173 h 735495"/>
              <a:gd name="connsiteX16" fmla="*/ 665922 w 2723322"/>
              <a:gd name="connsiteY16" fmla="*/ 288234 h 735495"/>
              <a:gd name="connsiteX17" fmla="*/ 745435 w 2723322"/>
              <a:gd name="connsiteY17" fmla="*/ 248478 h 735495"/>
              <a:gd name="connsiteX18" fmla="*/ 795131 w 2723322"/>
              <a:gd name="connsiteY18" fmla="*/ 228600 h 735495"/>
              <a:gd name="connsiteX19" fmla="*/ 834887 w 2723322"/>
              <a:gd name="connsiteY19" fmla="*/ 208721 h 735495"/>
              <a:gd name="connsiteX20" fmla="*/ 874644 w 2723322"/>
              <a:gd name="connsiteY20" fmla="*/ 198782 h 735495"/>
              <a:gd name="connsiteX21" fmla="*/ 954157 w 2723322"/>
              <a:gd name="connsiteY21" fmla="*/ 159026 h 735495"/>
              <a:gd name="connsiteX22" fmla="*/ 1043609 w 2723322"/>
              <a:gd name="connsiteY22" fmla="*/ 139147 h 735495"/>
              <a:gd name="connsiteX23" fmla="*/ 1083365 w 2723322"/>
              <a:gd name="connsiteY23" fmla="*/ 129208 h 735495"/>
              <a:gd name="connsiteX24" fmla="*/ 1123122 w 2723322"/>
              <a:gd name="connsiteY24" fmla="*/ 109330 h 735495"/>
              <a:gd name="connsiteX25" fmla="*/ 1172818 w 2723322"/>
              <a:gd name="connsiteY25" fmla="*/ 99391 h 735495"/>
              <a:gd name="connsiteX26" fmla="*/ 1232452 w 2723322"/>
              <a:gd name="connsiteY26" fmla="*/ 79513 h 735495"/>
              <a:gd name="connsiteX27" fmla="*/ 1371600 w 2723322"/>
              <a:gd name="connsiteY27" fmla="*/ 49695 h 735495"/>
              <a:gd name="connsiteX28" fmla="*/ 1441174 w 2723322"/>
              <a:gd name="connsiteY28" fmla="*/ 39756 h 735495"/>
              <a:gd name="connsiteX29" fmla="*/ 1789044 w 2723322"/>
              <a:gd name="connsiteY29" fmla="*/ 19878 h 735495"/>
              <a:gd name="connsiteX30" fmla="*/ 1898374 w 2723322"/>
              <a:gd name="connsiteY30" fmla="*/ 9939 h 735495"/>
              <a:gd name="connsiteX31" fmla="*/ 2027583 w 2723322"/>
              <a:gd name="connsiteY31" fmla="*/ 0 h 735495"/>
              <a:gd name="connsiteX32" fmla="*/ 2445026 w 2723322"/>
              <a:gd name="connsiteY32" fmla="*/ 9939 h 735495"/>
              <a:gd name="connsiteX33" fmla="*/ 2494722 w 2723322"/>
              <a:gd name="connsiteY33" fmla="*/ 19878 h 735495"/>
              <a:gd name="connsiteX34" fmla="*/ 2633870 w 2723322"/>
              <a:gd name="connsiteY34" fmla="*/ 39756 h 735495"/>
              <a:gd name="connsiteX35" fmla="*/ 2693504 w 2723322"/>
              <a:gd name="connsiteY35" fmla="*/ 59634 h 735495"/>
              <a:gd name="connsiteX36" fmla="*/ 2723322 w 2723322"/>
              <a:gd name="connsiteY36" fmla="*/ 69573 h 73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723322" h="735495">
                <a:moveTo>
                  <a:pt x="0" y="735495"/>
                </a:moveTo>
                <a:cubicBezTo>
                  <a:pt x="23191" y="715617"/>
                  <a:pt x="46870" y="696293"/>
                  <a:pt x="69574" y="675860"/>
                </a:cubicBezTo>
                <a:cubicBezTo>
                  <a:pt x="80022" y="666457"/>
                  <a:pt x="88593" y="655041"/>
                  <a:pt x="99391" y="646043"/>
                </a:cubicBezTo>
                <a:cubicBezTo>
                  <a:pt x="108568" y="638396"/>
                  <a:pt x="119489" y="633108"/>
                  <a:pt x="129209" y="626165"/>
                </a:cubicBezTo>
                <a:cubicBezTo>
                  <a:pt x="142689" y="616537"/>
                  <a:pt x="156239" y="606952"/>
                  <a:pt x="168965" y="596347"/>
                </a:cubicBezTo>
                <a:cubicBezTo>
                  <a:pt x="176164" y="590348"/>
                  <a:pt x="181527" y="582323"/>
                  <a:pt x="188844" y="576469"/>
                </a:cubicBezTo>
                <a:cubicBezTo>
                  <a:pt x="198172" y="569007"/>
                  <a:pt x="209671" y="564457"/>
                  <a:pt x="218661" y="556591"/>
                </a:cubicBezTo>
                <a:cubicBezTo>
                  <a:pt x="236292" y="541164"/>
                  <a:pt x="248865" y="519890"/>
                  <a:pt x="268357" y="506895"/>
                </a:cubicBezTo>
                <a:lnTo>
                  <a:pt x="327991" y="467139"/>
                </a:lnTo>
                <a:cubicBezTo>
                  <a:pt x="337930" y="460513"/>
                  <a:pt x="347124" y="452602"/>
                  <a:pt x="357809" y="447260"/>
                </a:cubicBezTo>
                <a:cubicBezTo>
                  <a:pt x="384313" y="434008"/>
                  <a:pt x="412666" y="423941"/>
                  <a:pt x="437322" y="407504"/>
                </a:cubicBezTo>
                <a:cubicBezTo>
                  <a:pt x="447261" y="400878"/>
                  <a:pt x="456768" y="393553"/>
                  <a:pt x="467139" y="387626"/>
                </a:cubicBezTo>
                <a:cubicBezTo>
                  <a:pt x="480003" y="380275"/>
                  <a:pt x="494332" y="375600"/>
                  <a:pt x="506896" y="367747"/>
                </a:cubicBezTo>
                <a:cubicBezTo>
                  <a:pt x="520943" y="358968"/>
                  <a:pt x="532172" y="345975"/>
                  <a:pt x="546652" y="337930"/>
                </a:cubicBezTo>
                <a:cubicBezTo>
                  <a:pt x="562248" y="329266"/>
                  <a:pt x="580044" y="325298"/>
                  <a:pt x="596348" y="318052"/>
                </a:cubicBezTo>
                <a:cubicBezTo>
                  <a:pt x="609887" y="312034"/>
                  <a:pt x="622486" y="304010"/>
                  <a:pt x="636104" y="298173"/>
                </a:cubicBezTo>
                <a:cubicBezTo>
                  <a:pt x="645734" y="294046"/>
                  <a:pt x="656384" y="292569"/>
                  <a:pt x="665922" y="288234"/>
                </a:cubicBezTo>
                <a:cubicBezTo>
                  <a:pt x="692899" y="275972"/>
                  <a:pt x="717922" y="259483"/>
                  <a:pt x="745435" y="248478"/>
                </a:cubicBezTo>
                <a:cubicBezTo>
                  <a:pt x="762000" y="241852"/>
                  <a:pt x="778827" y="235846"/>
                  <a:pt x="795131" y="228600"/>
                </a:cubicBezTo>
                <a:cubicBezTo>
                  <a:pt x="808670" y="222582"/>
                  <a:pt x="821014" y="213923"/>
                  <a:pt x="834887" y="208721"/>
                </a:cubicBezTo>
                <a:cubicBezTo>
                  <a:pt x="847677" y="203925"/>
                  <a:pt x="861392" y="202095"/>
                  <a:pt x="874644" y="198782"/>
                </a:cubicBezTo>
                <a:cubicBezTo>
                  <a:pt x="901148" y="185530"/>
                  <a:pt x="925409" y="166213"/>
                  <a:pt x="954157" y="159026"/>
                </a:cubicBezTo>
                <a:cubicBezTo>
                  <a:pt x="1051113" y="134787"/>
                  <a:pt x="930047" y="164384"/>
                  <a:pt x="1043609" y="139147"/>
                </a:cubicBezTo>
                <a:cubicBezTo>
                  <a:pt x="1056944" y="136184"/>
                  <a:pt x="1070575" y="134004"/>
                  <a:pt x="1083365" y="129208"/>
                </a:cubicBezTo>
                <a:cubicBezTo>
                  <a:pt x="1097238" y="124006"/>
                  <a:pt x="1109066" y="114015"/>
                  <a:pt x="1123122" y="109330"/>
                </a:cubicBezTo>
                <a:cubicBezTo>
                  <a:pt x="1139149" y="103988"/>
                  <a:pt x="1156520" y="103836"/>
                  <a:pt x="1172818" y="99391"/>
                </a:cubicBezTo>
                <a:cubicBezTo>
                  <a:pt x="1193033" y="93878"/>
                  <a:pt x="1212124" y="84595"/>
                  <a:pt x="1232452" y="79513"/>
                </a:cubicBezTo>
                <a:cubicBezTo>
                  <a:pt x="1280671" y="67457"/>
                  <a:pt x="1318955" y="57216"/>
                  <a:pt x="1371600" y="49695"/>
                </a:cubicBezTo>
                <a:cubicBezTo>
                  <a:pt x="1394791" y="46382"/>
                  <a:pt x="1417853" y="41977"/>
                  <a:pt x="1441174" y="39756"/>
                </a:cubicBezTo>
                <a:cubicBezTo>
                  <a:pt x="1575505" y="26963"/>
                  <a:pt x="1645155" y="28871"/>
                  <a:pt x="1789044" y="19878"/>
                </a:cubicBezTo>
                <a:cubicBezTo>
                  <a:pt x="1825566" y="17595"/>
                  <a:pt x="1861907" y="12978"/>
                  <a:pt x="1898374" y="9939"/>
                </a:cubicBezTo>
                <a:lnTo>
                  <a:pt x="2027583" y="0"/>
                </a:lnTo>
                <a:lnTo>
                  <a:pt x="2445026" y="9939"/>
                </a:lnTo>
                <a:cubicBezTo>
                  <a:pt x="2461904" y="10657"/>
                  <a:pt x="2478035" y="17243"/>
                  <a:pt x="2494722" y="19878"/>
                </a:cubicBezTo>
                <a:cubicBezTo>
                  <a:pt x="2541002" y="27185"/>
                  <a:pt x="2633870" y="39756"/>
                  <a:pt x="2633870" y="39756"/>
                </a:cubicBezTo>
                <a:lnTo>
                  <a:pt x="2693504" y="59634"/>
                </a:lnTo>
                <a:lnTo>
                  <a:pt x="2723322" y="69573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549C07-4C21-3F44-34BF-1E437645517D}"/>
              </a:ext>
            </a:extLst>
          </p:cNvPr>
          <p:cNvSpPr txBox="1"/>
          <p:nvPr/>
        </p:nvSpPr>
        <p:spPr>
          <a:xfrm>
            <a:off x="6321152" y="3917448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magnetism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996F01-F852-78B6-410B-8355D5F36655}"/>
              </a:ext>
            </a:extLst>
          </p:cNvPr>
          <p:cNvSpPr txBox="1"/>
          <p:nvPr/>
        </p:nvSpPr>
        <p:spPr>
          <a:xfrm>
            <a:off x="8055134" y="4055947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semiconductor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5FA5E5-CCB5-76BC-5B05-441BF6913FD0}"/>
              </a:ext>
            </a:extLst>
          </p:cNvPr>
          <p:cNvSpPr txBox="1"/>
          <p:nvPr/>
        </p:nvSpPr>
        <p:spPr>
          <a:xfrm>
            <a:off x="6780589" y="456552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metal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0E4ADB0-6A2C-CDAA-5A61-6F34A4225555}"/>
              </a:ext>
            </a:extLst>
          </p:cNvPr>
          <p:cNvSpPr txBox="1"/>
          <p:nvPr/>
        </p:nvSpPr>
        <p:spPr>
          <a:xfrm>
            <a:off x="7437276" y="4572719"/>
            <a:ext cx="2480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superconductor, density wave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F484D2-A9EE-78CD-D742-203E28F02E10}"/>
              </a:ext>
            </a:extLst>
          </p:cNvPr>
          <p:cNvSpPr txBox="1"/>
          <p:nvPr/>
        </p:nvSpPr>
        <p:spPr>
          <a:xfrm>
            <a:off x="6787787" y="4733374"/>
            <a:ext cx="3089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strongly correlated electron systems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4FA0F9E-1363-4825-B3AF-A2C76E176B8F}"/>
              </a:ext>
            </a:extLst>
          </p:cNvPr>
          <p:cNvSpPr txBox="1"/>
          <p:nvPr/>
        </p:nvSpPr>
        <p:spPr>
          <a:xfrm>
            <a:off x="8231502" y="5389629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statistical mechanics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A618978-D741-DA44-640C-0343AA39566C}"/>
              </a:ext>
            </a:extLst>
          </p:cNvPr>
          <p:cNvSpPr txBox="1"/>
          <p:nvPr/>
        </p:nvSpPr>
        <p:spPr>
          <a:xfrm>
            <a:off x="6475704" y="3446101"/>
            <a:ext cx="2660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atom, molecular, optical physics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13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fermion system</a:t>
            </a:r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Mean-field approximation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/>
              <a:t>2-site model</a:t>
            </a:r>
          </a:p>
          <a:p>
            <a:pPr lvl="1"/>
            <a:r>
              <a:rPr lang="en-US" altLang="ja-JP" dirty="0"/>
              <a:t>Relation to the spin model (Heisenberg model)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11671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3A2D7127-156A-2517-3A20-CD79A051D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ja-JP" dirty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b="0" dirty="0"/>
                  <a:t>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altLang="ja-JP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ja-JP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3A2D7127-156A-2517-3A20-CD79A051D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B5EE12A-DA46-89FD-4BCC-7334E5ABBF3C}"/>
              </a:ext>
            </a:extLst>
          </p:cNvPr>
          <p:cNvSpPr txBox="1"/>
          <p:nvPr/>
        </p:nvSpPr>
        <p:spPr>
          <a:xfrm>
            <a:off x="4428357" y="3490530"/>
            <a:ext cx="309854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Throw away fluctuations!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66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2D7127-156A-2517-3A20-CD79A051D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Focus on the case</a:t>
            </a:r>
          </a:p>
          <a:p>
            <a:pPr marL="0" indent="0">
              <a:buNone/>
            </a:pPr>
            <a:r>
              <a:rPr lang="en-US" altLang="ja-JP" dirty="0"/>
              <a:t>  Number of sites N</a:t>
            </a:r>
            <a:r>
              <a:rPr lang="en-US" altLang="ja-JP" baseline="-25000" dirty="0"/>
              <a:t>s</a:t>
            </a:r>
            <a:r>
              <a:rPr lang="en-US" altLang="ja-JP" dirty="0"/>
              <a:t> = Number of electrons N</a:t>
            </a:r>
            <a:r>
              <a:rPr lang="en-US" altLang="ja-JP" baseline="-25000" dirty="0"/>
              <a:t>e</a:t>
            </a:r>
          </a:p>
          <a:p>
            <a:endParaRPr kumimoji="1" lang="en-US" altLang="ja-JP" sz="800" dirty="0"/>
          </a:p>
          <a:p>
            <a:r>
              <a:rPr lang="en-US" altLang="ja-JP" dirty="0"/>
              <a:t>Often called “half filling” (because N</a:t>
            </a:r>
            <a:r>
              <a:rPr lang="ja-JP" altLang="en-US" baseline="-25000"/>
              <a:t>↑</a:t>
            </a:r>
            <a:r>
              <a:rPr lang="en-US" altLang="ja-JP" dirty="0"/>
              <a:t>=N</a:t>
            </a:r>
            <a:r>
              <a:rPr lang="ja-JP" altLang="en-US" baseline="-25000"/>
              <a:t>↓</a:t>
            </a:r>
            <a:r>
              <a:rPr lang="en-US" altLang="ja-JP" dirty="0"/>
              <a:t>=N</a:t>
            </a:r>
            <a:r>
              <a:rPr lang="en-US" altLang="ja-JP" baseline="-25000" dirty="0"/>
              <a:t>s</a:t>
            </a:r>
            <a:r>
              <a:rPr lang="en-US" altLang="ja-JP" dirty="0"/>
              <a:t>/2)</a:t>
            </a:r>
          </a:p>
          <a:p>
            <a:endParaRPr kumimoji="1" lang="en-US" altLang="ja-JP" sz="800" dirty="0"/>
          </a:p>
          <a:p>
            <a:r>
              <a:rPr lang="en-US" altLang="ja-JP"/>
              <a:t>For hypercubic </a:t>
            </a:r>
            <a:r>
              <a:rPr lang="en-US" altLang="ja-JP" dirty="0"/>
              <a:t>lattices (chain, square, cube, …), </a:t>
            </a:r>
            <a:r>
              <a:rPr kumimoji="1" lang="en-US" altLang="ja-JP" dirty="0"/>
              <a:t>the ground state can be calculated (numerically exactly), and it shows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800" dirty="0"/>
          </a:p>
          <a:p>
            <a:r>
              <a:rPr kumimoji="1" lang="en-US" altLang="ja-JP" dirty="0"/>
              <a:t>Apply MF approx. to check antiferromagnetism</a:t>
            </a:r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6490BA0C-327C-90FA-6352-6C3906C5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7" t="16973" r="71824" b="59949"/>
          <a:stretch/>
        </p:blipFill>
        <p:spPr>
          <a:xfrm>
            <a:off x="6722143" y="3940627"/>
            <a:ext cx="2626440" cy="194356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EF99BF-01AC-709F-FCC5-BEF7191DCB03}"/>
              </a:ext>
            </a:extLst>
          </p:cNvPr>
          <p:cNvSpPr txBox="1"/>
          <p:nvPr/>
        </p:nvSpPr>
        <p:spPr>
          <a:xfrm>
            <a:off x="273869" y="4235604"/>
            <a:ext cx="6408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long-range antiferromagnetic order for 2D, 3D, 4D,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quasi-long-range antiferromagnetic order for 1D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331571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732F2CF-30EF-0BCA-178D-3FBC0FCC3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F6A886F2-723A-392B-668A-220C9BBE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2003277"/>
            <a:ext cx="9377363" cy="37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36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A0C50A-06C9-6949-B5AD-74473E5F0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CE90D4B-3E70-D73C-DF03-1161F4DD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68" y="973138"/>
            <a:ext cx="7958727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9C0B519-47AA-2B61-B1A3-39102EF3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9C9C41C-CC38-33E8-1D13-46832D4C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893386"/>
            <a:ext cx="9377363" cy="393165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28796-6E12-7962-417F-540D15CE5854}"/>
              </a:ext>
            </a:extLst>
          </p:cNvPr>
          <p:cNvSpPr txBox="1"/>
          <p:nvPr/>
        </p:nvSpPr>
        <p:spPr>
          <a:xfrm>
            <a:off x="2792760" y="5731481"/>
            <a:ext cx="2823209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(up to constant terms)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314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F41CA46-07AE-14B9-4D8A-42A5F1FD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582F85B-F167-0F3C-10BB-0FDB78B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30" y="973138"/>
            <a:ext cx="8286002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7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37888C60-8F9F-484B-5C07-E0CEFCC70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コンテンツ プレースホルダー 4">
            <a:extLst>
              <a:ext uri="{FF2B5EF4-FFF2-40B4-BE49-F238E27FC236}">
                <a16:creationId xmlns:a16="http://schemas.microsoft.com/office/drawing/2014/main" id="{84ECCC03-23AE-D0CB-D514-9CAFDE37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11939"/>
            <a:ext cx="9377363" cy="549454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2658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B0AA14-0677-51B0-2A52-7DE7255D4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2DEB16-319B-9198-7329-17B5191F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Mean-field (MF) approximation</a:t>
            </a:r>
            <a:endParaRPr kumimoji="1"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B01BD0A6-EC62-6FE2-007A-C4072325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796"/>
            <a:ext cx="5759074" cy="4386795"/>
          </a:xfrm>
          <a:prstGeom prst="rect">
            <a:avLst/>
          </a:prstGeom>
        </p:spPr>
      </p:pic>
      <p:pic>
        <p:nvPicPr>
          <p:cNvPr id="11" name="コンテンツ プレースホルダー 10" descr="ダイアグラム&#10;&#10;自動的に生成された説明">
            <a:extLst>
              <a:ext uri="{FF2B5EF4-FFF2-40B4-BE49-F238E27FC236}">
                <a16:creationId xmlns:a16="http://schemas.microsoft.com/office/drawing/2014/main" id="{94BEA57E-FED3-B30E-2CF2-FD33BE3C3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3080" y="1592796"/>
            <a:ext cx="4201770" cy="2434555"/>
          </a:xfr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D1BB91-C85E-09E7-44B5-35A89DA1E8A3}"/>
              </a:ext>
            </a:extLst>
          </p:cNvPr>
          <p:cNvSpPr txBox="1"/>
          <p:nvPr/>
        </p:nvSpPr>
        <p:spPr>
          <a:xfrm>
            <a:off x="6177136" y="1761951"/>
            <a:ext cx="1396537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Mean-field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42F66BB-48F9-5C53-B80A-9F44F5AF2B8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75405" y="2131282"/>
            <a:ext cx="417855" cy="291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D91721-0CF1-6430-E7D1-8CBF4453CAC7}"/>
              </a:ext>
            </a:extLst>
          </p:cNvPr>
          <p:cNvSpPr txBox="1"/>
          <p:nvPr/>
        </p:nvSpPr>
        <p:spPr>
          <a:xfrm>
            <a:off x="6181085" y="4073517"/>
            <a:ext cx="2901756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Numerically exact</a:t>
            </a:r>
          </a:p>
          <a:p>
            <a:pPr algn="ctr"/>
            <a:r>
              <a:rPr kumimoji="1" lang="en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(quantum Monte Carlo)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CB1E9C3-E939-5933-C488-6FD37052E8C8}"/>
              </a:ext>
            </a:extLst>
          </p:cNvPr>
          <p:cNvCxnSpPr>
            <a:cxnSpLocks/>
          </p:cNvCxnSpPr>
          <p:nvPr/>
        </p:nvCxnSpPr>
        <p:spPr>
          <a:xfrm flipV="1">
            <a:off x="6875404" y="2960948"/>
            <a:ext cx="756559" cy="1112569"/>
          </a:xfrm>
          <a:prstGeom prst="straightConnector1">
            <a:avLst/>
          </a:prstGeom>
          <a:ln w="254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9A6F3C-5863-92E9-907B-6D2758F7C9AD}"/>
              </a:ext>
            </a:extLst>
          </p:cNvPr>
          <p:cNvSpPr txBox="1"/>
          <p:nvPr/>
        </p:nvSpPr>
        <p:spPr>
          <a:xfrm>
            <a:off x="5983437" y="2672916"/>
            <a:ext cx="76976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U</a:t>
            </a:r>
            <a:r>
              <a:rPr kumimoji="1" lang="en" altLang="ja-JP" baseline="-25000" dirty="0">
                <a:solidFill>
                  <a:srgbClr val="FF0000"/>
                </a:solidFill>
              </a:rPr>
              <a:t>c</a:t>
            </a:r>
            <a:r>
              <a:rPr kumimoji="1" lang="en" altLang="ja-JP" dirty="0">
                <a:solidFill>
                  <a:srgbClr val="FF0000"/>
                </a:solidFill>
              </a:rPr>
              <a:t>=0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E93F118-1E8C-FB32-848B-A3B117CF55C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069124" y="3042248"/>
            <a:ext cx="299195" cy="4749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96A2626-1406-C942-9C9A-D13F7593FD25}"/>
              </a:ext>
            </a:extLst>
          </p:cNvPr>
          <p:cNvSpPr txBox="1"/>
          <p:nvPr/>
        </p:nvSpPr>
        <p:spPr>
          <a:xfrm>
            <a:off x="4844988" y="5052488"/>
            <a:ext cx="5087163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J. E. Hirsch, PRB.31.4403(’85)</a:t>
            </a:r>
          </a:p>
          <a:p>
            <a:pPr algn="ctr"/>
            <a:r>
              <a:rPr kumimoji="1" lang="en" altLang="ja-JP" dirty="0"/>
              <a:t>J. E. Hirsch and S. Tang, PRL.62.591(’88)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269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72E7B3-6594-BAFC-2956-6E0FD0BC1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71C3A6-A1CB-7148-9FAE-E641ED83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Several limits / Solve by approximation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89FD21-81AB-6608-3E1E-19DE4D49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U=0 limit (noninteracting limit)</a:t>
            </a:r>
          </a:p>
          <a:p>
            <a:pPr lvl="1"/>
            <a:r>
              <a:rPr lang="en-US" altLang="ja-JP" dirty="0"/>
              <a:t>Tight-bonding model, free </a:t>
            </a:r>
            <a:r>
              <a:rPr lang="en-US" altLang="ja-JP"/>
              <a:t>fermion system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t=0 limit</a:t>
            </a:r>
          </a:p>
          <a:p>
            <a:pPr lvl="1"/>
            <a:r>
              <a:rPr lang="en-US" altLang="ja-JP" dirty="0"/>
              <a:t>A</a:t>
            </a:r>
            <a:r>
              <a:rPr kumimoji="1" lang="en-US" altLang="ja-JP" dirty="0"/>
              <a:t>tomic limit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Mean-field approximation</a:t>
            </a:r>
          </a:p>
          <a:p>
            <a:pPr lvl="1"/>
            <a:r>
              <a:rPr lang="en-US" altLang="ja-JP" dirty="0"/>
              <a:t>Antiferromagnetic order for bipartite lattices</a:t>
            </a:r>
          </a:p>
          <a:p>
            <a:endParaRPr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2-site model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Relation to the spin model (Heisenberg model)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209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9AA432-BFD4-DE15-28E5-4CD63F06F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CDA0FAE-A848-8570-74F1-E3AF5D35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dirty="0"/>
              <a:t>How to describe everything for our everyday world</a:t>
            </a:r>
            <a:endParaRPr kumimoji="1" lang="ja-JP" altLang="en-US" sz="2800"/>
          </a:p>
        </p:txBody>
      </p:sp>
      <p:pic>
        <p:nvPicPr>
          <p:cNvPr id="6" name="コンテンツ プレースホルダー 5" descr="グラフィカル ユーザー インターフェイス, テキスト, 手紙&#10;&#10;自動的に生成された説明">
            <a:extLst>
              <a:ext uri="{FF2B5EF4-FFF2-40B4-BE49-F238E27FC236}">
                <a16:creationId xmlns:a16="http://schemas.microsoft.com/office/drawing/2014/main" id="{192AFE9E-CFE3-8C7E-2D26-9E628D435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78" y="953779"/>
            <a:ext cx="9377363" cy="1768989"/>
          </a:xfrm>
        </p:spPr>
      </p:pic>
      <p:pic>
        <p:nvPicPr>
          <p:cNvPr id="8" name="図 7" descr="新聞の記事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8183F213-A5AD-661C-B032-228F4D5B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2699347"/>
            <a:ext cx="4775587" cy="3719196"/>
          </a:xfrm>
          <a:prstGeom prst="rect">
            <a:avLst/>
          </a:prstGeom>
        </p:spPr>
      </p:pic>
      <p:pic>
        <p:nvPicPr>
          <p:cNvPr id="10" name="図 9" descr="テキスト, 手紙&#10;&#10;自動的に生成された説明">
            <a:extLst>
              <a:ext uri="{FF2B5EF4-FFF2-40B4-BE49-F238E27FC236}">
                <a16:creationId xmlns:a16="http://schemas.microsoft.com/office/drawing/2014/main" id="{E6F27838-CCBC-035F-693A-8761FCBD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2554993"/>
            <a:ext cx="4624772" cy="386104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96F6C5C-71E1-5E8E-F5D2-336A19C2B63B}"/>
              </a:ext>
            </a:extLst>
          </p:cNvPr>
          <p:cNvSpPr/>
          <p:nvPr/>
        </p:nvSpPr>
        <p:spPr>
          <a:xfrm>
            <a:off x="9093460" y="953779"/>
            <a:ext cx="720080" cy="24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E0FBF09-DE49-C152-E9E7-70D62E8EEDD1}"/>
              </a:ext>
            </a:extLst>
          </p:cNvPr>
          <p:cNvCxnSpPr/>
          <p:nvPr/>
        </p:nvCxnSpPr>
        <p:spPr>
          <a:xfrm>
            <a:off x="1892660" y="4509120"/>
            <a:ext cx="30603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F9280AF-1F62-34D7-9616-35727D3FDD04}"/>
              </a:ext>
            </a:extLst>
          </p:cNvPr>
          <p:cNvCxnSpPr>
            <a:cxnSpLocks/>
          </p:cNvCxnSpPr>
          <p:nvPr/>
        </p:nvCxnSpPr>
        <p:spPr>
          <a:xfrm>
            <a:off x="272480" y="4689140"/>
            <a:ext cx="4680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0566A62-A9FC-6E63-AF9E-716F66A167AD}"/>
              </a:ext>
            </a:extLst>
          </p:cNvPr>
          <p:cNvCxnSpPr>
            <a:cxnSpLocks/>
          </p:cNvCxnSpPr>
          <p:nvPr/>
        </p:nvCxnSpPr>
        <p:spPr>
          <a:xfrm>
            <a:off x="272478" y="4869160"/>
            <a:ext cx="42844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F1B6C0BA-6B80-33BD-83AE-A51F4EEEA2DC}"/>
              </a:ext>
            </a:extLst>
          </p:cNvPr>
          <p:cNvCxnSpPr/>
          <p:nvPr/>
        </p:nvCxnSpPr>
        <p:spPr>
          <a:xfrm>
            <a:off x="1856656" y="5445224"/>
            <a:ext cx="30603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63210193-E636-FEEA-579E-9D630EBEB6D5}"/>
              </a:ext>
            </a:extLst>
          </p:cNvPr>
          <p:cNvCxnSpPr>
            <a:cxnSpLocks/>
          </p:cNvCxnSpPr>
          <p:nvPr/>
        </p:nvCxnSpPr>
        <p:spPr>
          <a:xfrm>
            <a:off x="272480" y="5625244"/>
            <a:ext cx="4680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E7FD032-8F04-8CC7-E94B-FB6A6839891F}"/>
              </a:ext>
            </a:extLst>
          </p:cNvPr>
          <p:cNvCxnSpPr>
            <a:cxnSpLocks/>
          </p:cNvCxnSpPr>
          <p:nvPr/>
        </p:nvCxnSpPr>
        <p:spPr>
          <a:xfrm>
            <a:off x="5241032" y="5121188"/>
            <a:ext cx="44644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2DC7EA6-BBA0-326B-9888-6E2CD06FD5E1}"/>
              </a:ext>
            </a:extLst>
          </p:cNvPr>
          <p:cNvCxnSpPr>
            <a:cxnSpLocks/>
          </p:cNvCxnSpPr>
          <p:nvPr/>
        </p:nvCxnSpPr>
        <p:spPr>
          <a:xfrm>
            <a:off x="5051943" y="5301208"/>
            <a:ext cx="4680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0BC0F53-8091-C474-0796-0AA1AEA28E58}"/>
              </a:ext>
            </a:extLst>
          </p:cNvPr>
          <p:cNvCxnSpPr>
            <a:cxnSpLocks/>
          </p:cNvCxnSpPr>
          <p:nvPr/>
        </p:nvCxnSpPr>
        <p:spPr>
          <a:xfrm>
            <a:off x="5051943" y="5481228"/>
            <a:ext cx="39335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B3927B3-9EF0-C84B-249C-02A5AB6B44CD}"/>
              </a:ext>
            </a:extLst>
          </p:cNvPr>
          <p:cNvCxnSpPr>
            <a:cxnSpLocks/>
          </p:cNvCxnSpPr>
          <p:nvPr/>
        </p:nvCxnSpPr>
        <p:spPr>
          <a:xfrm>
            <a:off x="2763788" y="1484784"/>
            <a:ext cx="19731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225E443-CD82-9965-0A64-C442FE740668}"/>
              </a:ext>
            </a:extLst>
          </p:cNvPr>
          <p:cNvSpPr txBox="1"/>
          <p:nvPr/>
        </p:nvSpPr>
        <p:spPr>
          <a:xfrm>
            <a:off x="4740188" y="1186811"/>
            <a:ext cx="4518609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Except cosmology, general relativity,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particle physics, …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412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7E08F9AC-9E4E-5120-9C52-6A8E7BBFC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C1DA18E9-447E-A697-6FF8-8A4B4C589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18044"/>
            <a:ext cx="9377363" cy="548233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7994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96A3F935-C375-1B26-7961-843FFDB4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370D383-D962-C7B9-243D-E284A7FF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13405"/>
            <a:ext cx="9377363" cy="50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11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D3B7E386-62E0-BF9F-BF77-3D25E5B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6A897C29-901F-C120-FBBC-852B5CB8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050888"/>
            <a:ext cx="9377363" cy="5616649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1864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824A318-1DCE-4420-2BBF-4CA1907D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1C60B5A5-EA02-2A6A-18A7-E08A2609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41" y="973138"/>
            <a:ext cx="790198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5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D87F346-4DD3-2F38-77BD-1F957184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8E99924-5E2B-220D-959B-72AAB750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4" y="973138"/>
            <a:ext cx="9159114" cy="577215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0903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88DD801-888B-7A8E-74A7-025FC2C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2-site Hubbard model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D87F346-4DD3-2F38-77BD-1F957184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78E99924-5E2B-220D-959B-72AAB750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4" y="973138"/>
            <a:ext cx="9159114" cy="577215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573306-A17B-D7EB-A0E5-A1EDF1D9A232}"/>
              </a:ext>
            </a:extLst>
          </p:cNvPr>
          <p:cNvSpPr/>
          <p:nvPr/>
        </p:nvSpPr>
        <p:spPr>
          <a:xfrm>
            <a:off x="4736976" y="4401108"/>
            <a:ext cx="3492388" cy="20259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F3B23B-0D5A-D056-C07F-ABAB3C58E6CE}"/>
                  </a:ext>
                </a:extLst>
              </p:cNvPr>
              <p:cNvSpPr txBox="1"/>
              <p:nvPr/>
            </p:nvSpPr>
            <p:spPr>
              <a:xfrm>
                <a:off x="7504040" y="2502000"/>
                <a:ext cx="2209258" cy="1805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Heisenberg</a:t>
                </a:r>
              </a:p>
              <a:p>
                <a:pPr algn="ctr"/>
                <a:r>
                  <a:rPr kumimoji="1" lang="en-US" altLang="ja-JP" sz="28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kumimoji="1" lang="en-US" altLang="ja-JP" sz="2800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ja-JP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kumimoji="1" lang="en-US" altLang="ja-JP" sz="2800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ja-JP" sz="2800" baseline="-250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800" b="0" i="1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F3B23B-0D5A-D056-C07F-ABAB3C58E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040" y="2502000"/>
                <a:ext cx="2209258" cy="1805944"/>
              </a:xfrm>
              <a:prstGeom prst="rect">
                <a:avLst/>
              </a:prstGeom>
              <a:blipFill>
                <a:blip r:embed="rId3"/>
                <a:stretch>
                  <a:fillRect l="-5143" t="-2778" r="-5714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555BB2-E82C-CD9A-EDE5-0F02E69D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8940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summary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Magnetism and quantum spin liquid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Spin models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Frustrated magnetism and quantum spin liquid</a:t>
            </a:r>
          </a:p>
          <a:p>
            <a:pPr lvl="1"/>
            <a:r>
              <a:rPr lang="en-US" altLang="ja-JP" dirty="0" err="1">
                <a:solidFill>
                  <a:schemeClr val="bg1">
                    <a:lumMod val="75000"/>
                  </a:schemeClr>
                </a:solidFill>
              </a:rPr>
              <a:t>Kitaev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 honeycomb spin liquid</a:t>
            </a:r>
          </a:p>
        </p:txBody>
      </p:sp>
      <p:sp>
        <p:nvSpPr>
          <p:cNvPr id="5" name="字幕 7">
            <a:extLst>
              <a:ext uri="{FF2B5EF4-FFF2-40B4-BE49-F238E27FC236}">
                <a16:creationId xmlns:a16="http://schemas.microsoft.com/office/drawing/2014/main" id="{02761717-44DA-AD05-C0DB-C3F3874F640F}"/>
              </a:ext>
            </a:extLst>
          </p:cNvPr>
          <p:cNvSpPr txBox="1">
            <a:spLocks/>
          </p:cNvSpPr>
          <p:nvPr/>
        </p:nvSpPr>
        <p:spPr>
          <a:xfrm>
            <a:off x="812798" y="6229104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15011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53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9F6CC8-9BF5-5A3E-F36A-8B8BC3C0BB3E}"/>
              </a:ext>
            </a:extLst>
          </p:cNvPr>
          <p:cNvSpPr txBox="1"/>
          <p:nvPr/>
        </p:nvSpPr>
        <p:spPr>
          <a:xfrm>
            <a:off x="6033120" y="2863098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spin and charge degrees of freedom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13FD23-CAB8-25EE-9402-D278E80588EC}"/>
              </a:ext>
            </a:extLst>
          </p:cNvPr>
          <p:cNvSpPr txBox="1"/>
          <p:nvPr/>
        </p:nvSpPr>
        <p:spPr>
          <a:xfrm>
            <a:off x="6357156" y="4428932"/>
            <a:ext cx="2064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1200" dirty="0">
                <a:solidFill>
                  <a:srgbClr val="FF0000"/>
                </a:solidFill>
              </a:rPr>
              <a:t>spin degrees of freedom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2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37350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57044" y="1052736"/>
            <a:ext cx="9656496" cy="3158529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7EB8A-046D-AD95-F1B1-1E234F3B9067}"/>
              </a:ext>
            </a:extLst>
          </p:cNvPr>
          <p:cNvSpPr txBox="1"/>
          <p:nvPr/>
        </p:nvSpPr>
        <p:spPr>
          <a:xfrm>
            <a:off x="5027239" y="2431533"/>
            <a:ext cx="254108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Second quantization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01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157044" y="1052736"/>
            <a:ext cx="9656496" cy="3158529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97EB8A-046D-AD95-F1B1-1E234F3B9067}"/>
              </a:ext>
            </a:extLst>
          </p:cNvPr>
          <p:cNvSpPr txBox="1"/>
          <p:nvPr/>
        </p:nvSpPr>
        <p:spPr>
          <a:xfrm>
            <a:off x="5027239" y="2431533"/>
            <a:ext cx="254108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>
                <a:solidFill>
                  <a:srgbClr val="FF0000"/>
                </a:solidFill>
              </a:rPr>
              <a:t>Second quantization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07213A-FDB6-F2E6-6FFC-BAD452C54DBD}"/>
              </a:ext>
            </a:extLst>
          </p:cNvPr>
          <p:cNvSpPr txBox="1"/>
          <p:nvPr/>
        </p:nvSpPr>
        <p:spPr>
          <a:xfrm>
            <a:off x="157043" y="4386559"/>
            <a:ext cx="9656496" cy="203132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  <a:p>
            <a:endParaRPr kumimoji="1" lang="en" altLang="ja-JP" sz="14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A. L. Fetter, J. D. </a:t>
            </a:r>
            <a:r>
              <a:rPr kumimoji="1" lang="en" altLang="ja-JP" sz="1400" dirty="0" err="1">
                <a:solidFill>
                  <a:schemeClr val="tx2">
                    <a:lumMod val="75000"/>
                  </a:schemeClr>
                </a:solidFill>
              </a:rPr>
              <a:t>Walecka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, Quantum Theory of Many-Particle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F. H. L. </a:t>
            </a:r>
            <a:r>
              <a:rPr kumimoji="1" lang="en" altLang="ja-JP" sz="1400" dirty="0" err="1">
                <a:solidFill>
                  <a:schemeClr val="tx2">
                    <a:lumMod val="75000"/>
                  </a:schemeClr>
                </a:solidFill>
              </a:rPr>
              <a:t>Essler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 et al., The One-Dimensional Hubbard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Sebastian Will, PhD thesis, 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  <a:hlinkClick r:id="rId6"/>
              </a:rPr>
              <a:t>https://www.physics.utoronto.ca/~jht/pub/theses/Will2011.pdf</a:t>
            </a:r>
            <a:endParaRPr kumimoji="1" lang="en" altLang="ja-JP" sz="14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</a:rPr>
              <a:t>Autumn School on Correlated Electrons: Simulating Correlations with Computers 20-24 September 2021, </a:t>
            </a:r>
            <a:r>
              <a:rPr kumimoji="1" lang="en" altLang="ja-JP" sz="1400" dirty="0">
                <a:solidFill>
                  <a:schemeClr val="tx2">
                    <a:lumMod val="75000"/>
                  </a:schemeClr>
                </a:solidFill>
                <a:hlinkClick r:id="rId7"/>
              </a:rPr>
              <a:t>https://www.cond-mat.de/events/correl21/manuscripts/correl21.pdf</a:t>
            </a:r>
            <a:endParaRPr kumimoji="1" lang="en" altLang="ja-JP" sz="14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猪木慶治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川合光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量子力学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・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今田正俊</a:t>
            </a:r>
            <a:r>
              <a:rPr kumimoji="1" lang="en-US" altLang="ja-JP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kumimoji="1" lang="ja-JP" altLang="en-US" sz="1400">
                <a:solidFill>
                  <a:schemeClr val="tx2">
                    <a:lumMod val="75000"/>
                  </a:schemeClr>
                </a:solidFill>
              </a:rPr>
              <a:t>統計物理学</a:t>
            </a:r>
          </a:p>
        </p:txBody>
      </p:sp>
    </p:spTree>
    <p:extLst>
      <p:ext uri="{BB962C8B-B14F-4D97-AF65-F5344CB8AC3E}">
        <p14:creationId xmlns:p14="http://schemas.microsoft.com/office/powerpoint/2010/main" val="2187714555"/>
      </p:ext>
    </p:extLst>
  </p:cSld>
  <p:clrMapOvr>
    <a:masterClrMapping/>
  </p:clrMapOvr>
</p:sld>
</file>

<file path=ppt/theme/theme1.xml><?xml version="1.0" encoding="utf-8"?>
<a:theme xmlns:a="http://schemas.openxmlformats.org/drawingml/2006/main" name="サンプル">
  <a:themeElements>
    <a:clrScheme name="ユーザー定義 14">
      <a:dk1>
        <a:srgbClr val="373737"/>
      </a:dk1>
      <a:lt1>
        <a:srgbClr val="FFFFFF"/>
      </a:lt1>
      <a:dk2>
        <a:srgbClr val="0071BC"/>
      </a:dk2>
      <a:lt2>
        <a:srgbClr val="E2F1FA"/>
      </a:lt2>
      <a:accent1>
        <a:srgbClr val="072F59"/>
      </a:accent1>
      <a:accent2>
        <a:srgbClr val="0071BC"/>
      </a:accent2>
      <a:accent3>
        <a:srgbClr val="FF5050"/>
      </a:accent3>
      <a:accent4>
        <a:srgbClr val="FF9696"/>
      </a:accent4>
      <a:accent5>
        <a:srgbClr val="EAEAEA"/>
      </a:accent5>
      <a:accent6>
        <a:srgbClr val="B0B0B0"/>
      </a:accent6>
      <a:hlink>
        <a:srgbClr val="519EEF"/>
      </a:hlink>
      <a:folHlink>
        <a:srgbClr val="072F59"/>
      </a:folHlink>
    </a:clrScheme>
    <a:fontScheme name="ユーザー定義 14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1212</Words>
  <Application>Microsoft Macintosh PowerPoint</Application>
  <PresentationFormat>A4 210 x 297 mm</PresentationFormat>
  <Paragraphs>287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2" baseType="lpstr">
      <vt:lpstr>游ゴシック</vt:lpstr>
      <vt:lpstr>Arial</vt:lpstr>
      <vt:lpstr>Cambria Math</vt:lpstr>
      <vt:lpstr>Verdana</vt:lpstr>
      <vt:lpstr>Wingdings</vt:lpstr>
      <vt:lpstr>サンプル</vt:lpstr>
      <vt:lpstr>20240913 Condensed matter physics: from magnetism to quantum spin liquid I</vt:lpstr>
      <vt:lpstr>Self introduction</vt:lpstr>
      <vt:lpstr>What is condensed matter physics?</vt:lpstr>
      <vt:lpstr>How to describe everything for our everyday world</vt:lpstr>
      <vt:lpstr>Rough outline</vt:lpstr>
      <vt:lpstr>Rough outline</vt:lpstr>
      <vt:lpstr>Outline</vt:lpstr>
      <vt:lpstr>Rough outline</vt:lpstr>
      <vt:lpstr>Rough outline</vt:lpstr>
      <vt:lpstr>For simplicity, consider 2 free electrons</vt:lpstr>
      <vt:lpstr>Motivation: Simplify the notation</vt:lpstr>
      <vt:lpstr>Remove coordinate</vt:lpstr>
      <vt:lpstr>Permutation  Commutator</vt:lpstr>
      <vt:lpstr>Construct operator H ̂ from H</vt:lpstr>
      <vt:lpstr>Preparation: Introduce field operator</vt:lpstr>
      <vt:lpstr>Second quantized Hamiltonian</vt:lpstr>
      <vt:lpstr>Check by taking an example</vt:lpstr>
      <vt:lpstr>Second quantize 2-body interaction</vt:lpstr>
      <vt:lpstr>Hamiltonian in crystals</vt:lpstr>
      <vt:lpstr>Hamiltonian in crystals</vt:lpstr>
      <vt:lpstr>Further simplification  Hubbard model</vt:lpstr>
      <vt:lpstr>Hubbard model</vt:lpstr>
      <vt:lpstr>Rough outline</vt:lpstr>
      <vt:lpstr>Several limits / Solve by approximation</vt:lpstr>
      <vt:lpstr>Several limits / Solve by approximation</vt:lpstr>
      <vt:lpstr>Noninteracting limit (U=0)</vt:lpstr>
      <vt:lpstr>Noninteracting limit (U=0)</vt:lpstr>
      <vt:lpstr>Noninteracting limit (U=0)</vt:lpstr>
      <vt:lpstr>Atomic limit (t=0)</vt:lpstr>
      <vt:lpstr>Several limits / Solve by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Mean-field (MF) approximation</vt:lpstr>
      <vt:lpstr>Several limits / Solve by approximation</vt:lpstr>
      <vt:lpstr>2-site Hubbard model</vt:lpstr>
      <vt:lpstr>2-site Hubbard model</vt:lpstr>
      <vt:lpstr>2-site Hubbard model</vt:lpstr>
      <vt:lpstr>2-site Hubbard model</vt:lpstr>
      <vt:lpstr>2-site Hubbard model</vt:lpstr>
      <vt:lpstr>2-site Hubbard model</vt:lpstr>
      <vt:lpstr>Today’s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cp:lastPrinted>2024-09-07T06:20:23Z</cp:lastPrinted>
  <dcterms:modified xsi:type="dcterms:W3CDTF">2024-09-12T12:23:08Z</dcterms:modified>
</cp:coreProperties>
</file>